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729" r:id="rId4"/>
  </p:sldMasterIdLst>
  <p:notesMasterIdLst>
    <p:notesMasterId r:id="rId10"/>
  </p:notesMasterIdLst>
  <p:handoutMasterIdLst>
    <p:handoutMasterId r:id="rId11"/>
  </p:handoutMasterIdLst>
  <p:sldIdLst>
    <p:sldId id="266" r:id="rId5"/>
    <p:sldId id="262" r:id="rId6"/>
    <p:sldId id="263" r:id="rId7"/>
    <p:sldId id="264" r:id="rId8"/>
    <p:sldId id="265" r:id="rId9"/>
  </p:sldIdLst>
  <p:sldSz cx="2160588" cy="4319588"/>
  <p:notesSz cx="6797675" cy="9872663"/>
  <p:defaultTextStyle>
    <a:defPPr>
      <a:defRPr lang="ko-KR"/>
    </a:defPPr>
    <a:lvl1pPr marL="0" algn="l" defTabSz="588958" rtl="0" eaLnBrk="1" latinLnBrk="1" hangingPunct="1">
      <a:defRPr sz="1159" kern="1200">
        <a:solidFill>
          <a:schemeClr val="tx1"/>
        </a:solidFill>
        <a:latin typeface="+mn-lt"/>
        <a:ea typeface="+mn-ea"/>
        <a:cs typeface="+mn-cs"/>
      </a:defRPr>
    </a:lvl1pPr>
    <a:lvl2pPr marL="294481" algn="l" defTabSz="588958" rtl="0" eaLnBrk="1" latinLnBrk="1" hangingPunct="1">
      <a:defRPr sz="1159" kern="1200">
        <a:solidFill>
          <a:schemeClr val="tx1"/>
        </a:solidFill>
        <a:latin typeface="+mn-lt"/>
        <a:ea typeface="+mn-ea"/>
        <a:cs typeface="+mn-cs"/>
      </a:defRPr>
    </a:lvl2pPr>
    <a:lvl3pPr marL="588958" algn="l" defTabSz="588958" rtl="0" eaLnBrk="1" latinLnBrk="1" hangingPunct="1">
      <a:defRPr sz="1159" kern="1200">
        <a:solidFill>
          <a:schemeClr val="tx1"/>
        </a:solidFill>
        <a:latin typeface="+mn-lt"/>
        <a:ea typeface="+mn-ea"/>
        <a:cs typeface="+mn-cs"/>
      </a:defRPr>
    </a:lvl3pPr>
    <a:lvl4pPr marL="883437" algn="l" defTabSz="588958" rtl="0" eaLnBrk="1" latinLnBrk="1" hangingPunct="1">
      <a:defRPr sz="1159" kern="1200">
        <a:solidFill>
          <a:schemeClr val="tx1"/>
        </a:solidFill>
        <a:latin typeface="+mn-lt"/>
        <a:ea typeface="+mn-ea"/>
        <a:cs typeface="+mn-cs"/>
      </a:defRPr>
    </a:lvl4pPr>
    <a:lvl5pPr marL="1177918" algn="l" defTabSz="588958" rtl="0" eaLnBrk="1" latinLnBrk="1" hangingPunct="1">
      <a:defRPr sz="1159" kern="1200">
        <a:solidFill>
          <a:schemeClr val="tx1"/>
        </a:solidFill>
        <a:latin typeface="+mn-lt"/>
        <a:ea typeface="+mn-ea"/>
        <a:cs typeface="+mn-cs"/>
      </a:defRPr>
    </a:lvl5pPr>
    <a:lvl6pPr marL="1472397" algn="l" defTabSz="588958" rtl="0" eaLnBrk="1" latinLnBrk="1" hangingPunct="1">
      <a:defRPr sz="1159" kern="1200">
        <a:solidFill>
          <a:schemeClr val="tx1"/>
        </a:solidFill>
        <a:latin typeface="+mn-lt"/>
        <a:ea typeface="+mn-ea"/>
        <a:cs typeface="+mn-cs"/>
      </a:defRPr>
    </a:lvl6pPr>
    <a:lvl7pPr marL="1766876" algn="l" defTabSz="588958" rtl="0" eaLnBrk="1" latinLnBrk="1" hangingPunct="1">
      <a:defRPr sz="1159" kern="1200">
        <a:solidFill>
          <a:schemeClr val="tx1"/>
        </a:solidFill>
        <a:latin typeface="+mn-lt"/>
        <a:ea typeface="+mn-ea"/>
        <a:cs typeface="+mn-cs"/>
      </a:defRPr>
    </a:lvl7pPr>
    <a:lvl8pPr marL="2061357" algn="l" defTabSz="588958" rtl="0" eaLnBrk="1" latinLnBrk="1" hangingPunct="1">
      <a:defRPr sz="1159" kern="1200">
        <a:solidFill>
          <a:schemeClr val="tx1"/>
        </a:solidFill>
        <a:latin typeface="+mn-lt"/>
        <a:ea typeface="+mn-ea"/>
        <a:cs typeface="+mn-cs"/>
      </a:defRPr>
    </a:lvl8pPr>
    <a:lvl9pPr marL="2355834" algn="l" defTabSz="588958" rtl="0" eaLnBrk="1" latinLnBrk="1" hangingPunct="1">
      <a:defRPr sz="1159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8" orient="horz" pos="67" userDrawn="1">
          <p15:clr>
            <a:srgbClr val="A4A3A4"/>
          </p15:clr>
        </p15:guide>
        <p15:guide id="14" pos="68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06" userDrawn="1">
          <p15:clr>
            <a:srgbClr val="A4A3A4"/>
          </p15:clr>
        </p15:guide>
        <p15:guide id="2" pos="2138" userDrawn="1">
          <p15:clr>
            <a:srgbClr val="A4A3A4"/>
          </p15:clr>
        </p15:guide>
        <p15:guide id="3" orient="horz" pos="3110" userDrawn="1">
          <p15:clr>
            <a:srgbClr val="A4A3A4"/>
          </p15:clr>
        </p15:guide>
        <p15:guide id="4" pos="2142" userDrawn="1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A5F1433A-C4DE-7C0F-5DA3-8207E37392F4}" name="인섭 김" initials="인김" userId="S::inseob.kim@vanguardlab.net::71f9cd3f-e1fc-4d40-a2a7-d157e9b20fe8" providerId="AD"/>
  <p188:author id="{59C6196D-A9A1-ED56-E4A8-AA0796309567}" name="문인주 선임" initials="문선" userId="S::injoo.mun@vanguardlab.net::29b21fad-4bbc-478b-9bc0-03530ab72393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BC4CF"/>
    <a:srgbClr val="FFFFFF"/>
    <a:srgbClr val="005EB8"/>
    <a:srgbClr val="7FC8EC"/>
    <a:srgbClr val="EBECF0"/>
    <a:srgbClr val="262626"/>
    <a:srgbClr val="BFE3F6"/>
    <a:srgbClr val="7F7F7F"/>
    <a:srgbClr val="0091DA"/>
    <a:srgbClr val="1820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D4482E2-2ACF-4228-A6C0-B971F19E7E99}" v="21" dt="2024-08-06T02:34:47.052"/>
    <p1510:client id="{5F750D4E-45EF-4B19-BBBF-F6F35B9659A4}" v="4336" dt="2024-08-06T06:42:17.643"/>
    <p1510:client id="{656A87CC-1F99-4F34-8E3A-3DC91676153F}" v="1264" dt="2024-08-06T06:41:27.667"/>
    <p1510:client id="{75A8C168-4F6D-4AE1-8606-A399C2791F76}" v="16" dt="2024-08-06T04:37:48.107"/>
    <p1510:client id="{8A38737B-CAFF-4925-BA9D-9FE4AC3F1F83}" v="1440" dt="2024-08-05T08:18:02.979"/>
    <p1510:client id="{9BB8C190-7B63-4E2F-A102-CDC792EFA39D}" v="670" dt="2024-08-05T09:25:22.651"/>
    <p1510:client id="{D32A1D89-C96C-4AB3-AE8D-19D1C22335F7}" v="268" dt="2024-08-05T09:20:32.372"/>
    <p1510:client id="{DC9610D2-E57E-40CB-94C1-FF1B51E9CCCC}" v="4432" dt="2024-08-06T06:41:27.236"/>
    <p1510:client id="{E392116E-CA4E-45DE-8A0F-6884D5CEE620}" v="7803" dt="2024-08-05T10:33:27.86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500" autoAdjust="0"/>
    <p:restoredTop sz="94660"/>
  </p:normalViewPr>
  <p:slideViewPr>
    <p:cSldViewPr snapToGrid="0" showGuides="1">
      <p:cViewPr varScale="1">
        <p:scale>
          <a:sx n="224" d="100"/>
          <a:sy n="224" d="100"/>
        </p:scale>
        <p:origin x="3595" y="139"/>
      </p:cViewPr>
      <p:guideLst>
        <p:guide orient="horz" pos="67"/>
        <p:guide pos="681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66" d="100"/>
          <a:sy n="66" d="100"/>
        </p:scale>
        <p:origin x="0" y="0"/>
      </p:cViewPr>
      <p:guideLst>
        <p:guide orient="horz" pos="3106"/>
        <p:guide pos="2138"/>
        <p:guide orient="horz" pos="3110"/>
        <p:guide pos="2142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18" Type="http://schemas.microsoft.com/office/2018/10/relationships/authors" Target="author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박민지 책임" userId="75b86538-d491-4a92-b3c7-339ac5f910b5" providerId="ADAL" clId="{F69942A2-E12B-4BAB-BAF8-459882C1176C}"/>
    <pc:docChg chg="modSld">
      <pc:chgData name="박민지 책임" userId="75b86538-d491-4a92-b3c7-339ac5f910b5" providerId="ADAL" clId="{F69942A2-E12B-4BAB-BAF8-459882C1176C}" dt="2024-08-06T06:47:30.123" v="0" actId="34136"/>
      <pc:docMkLst>
        <pc:docMk/>
      </pc:docMkLst>
      <pc:sldChg chg="modSp mod">
        <pc:chgData name="박민지 책임" userId="75b86538-d491-4a92-b3c7-339ac5f910b5" providerId="ADAL" clId="{F69942A2-E12B-4BAB-BAF8-459882C1176C}" dt="2024-08-06T06:47:30.123" v="0" actId="34136"/>
        <pc:sldMkLst>
          <pc:docMk/>
          <pc:sldMk cId="2962042498" sldId="1667"/>
        </pc:sldMkLst>
        <pc:graphicFrameChg chg="mod">
          <ac:chgData name="박민지 책임" userId="75b86538-d491-4a92-b3c7-339ac5f910b5" providerId="ADAL" clId="{F69942A2-E12B-4BAB-BAF8-459882C1176C}" dt="2024-08-06T06:47:30.123" v="0" actId="34136"/>
          <ac:graphicFrameMkLst>
            <pc:docMk/>
            <pc:sldMk cId="2962042498" sldId="1667"/>
            <ac:graphicFrameMk id="8" creationId="{00000000-0000-0000-0000-000000000000}"/>
          </ac:graphicFrameMkLst>
        </pc:graphicFrameChg>
        <pc:graphicFrameChg chg="mod">
          <ac:chgData name="박민지 책임" userId="75b86538-d491-4a92-b3c7-339ac5f910b5" providerId="ADAL" clId="{F69942A2-E12B-4BAB-BAF8-459882C1176C}" dt="2024-08-06T06:47:30.123" v="0" actId="34136"/>
          <ac:graphicFrameMkLst>
            <pc:docMk/>
            <pc:sldMk cId="2962042498" sldId="1667"/>
            <ac:graphicFrameMk id="9" creationId="{00000000-0000-0000-0000-000000000000}"/>
          </ac:graphicFrameMkLst>
        </pc:graphicFrame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945448" cy="495131"/>
          </a:xfrm>
          <a:prstGeom prst="rect">
            <a:avLst/>
          </a:prstGeom>
        </p:spPr>
        <p:txBody>
          <a:bodyPr vert="horz" lIns="91019" tIns="45510" rIns="91019" bIns="4551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0644" y="1"/>
            <a:ext cx="2945448" cy="495131"/>
          </a:xfrm>
          <a:prstGeom prst="rect">
            <a:avLst/>
          </a:prstGeom>
        </p:spPr>
        <p:txBody>
          <a:bodyPr vert="horz" lIns="91019" tIns="45510" rIns="91019" bIns="45510" rtlCol="0"/>
          <a:lstStyle>
            <a:lvl1pPr algn="r">
              <a:defRPr sz="1200"/>
            </a:lvl1pPr>
          </a:lstStyle>
          <a:p>
            <a:fld id="{71FF2E46-1D99-4BEF-806A-DA9ACE91F070}" type="datetimeFigureOut">
              <a:rPr lang="ko-KR" altLang="en-US" smtClean="0"/>
              <a:t>2024-08-06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1" y="9377533"/>
            <a:ext cx="2945448" cy="495131"/>
          </a:xfrm>
          <a:prstGeom prst="rect">
            <a:avLst/>
          </a:prstGeom>
        </p:spPr>
        <p:txBody>
          <a:bodyPr vert="horz" lIns="91019" tIns="45510" rIns="91019" bIns="4551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0644" y="9377533"/>
            <a:ext cx="2945448" cy="495131"/>
          </a:xfrm>
          <a:prstGeom prst="rect">
            <a:avLst/>
          </a:prstGeom>
        </p:spPr>
        <p:txBody>
          <a:bodyPr vert="horz" lIns="91019" tIns="45510" rIns="91019" bIns="45510" rtlCol="0" anchor="b"/>
          <a:lstStyle>
            <a:lvl1pPr algn="r">
              <a:defRPr sz="1200"/>
            </a:lvl1pPr>
          </a:lstStyle>
          <a:p>
            <a:fld id="{329A0D90-40CA-4634-8AFB-F267D6BCFA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8988348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3109" userDrawn="1">
          <p15:clr>
            <a:srgbClr val="F26B43"/>
          </p15:clr>
        </p15:guide>
        <p15:guide id="2" pos="2142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4" y="2"/>
            <a:ext cx="2945659" cy="493633"/>
          </a:xfrm>
          <a:prstGeom prst="rect">
            <a:avLst/>
          </a:prstGeom>
        </p:spPr>
        <p:txBody>
          <a:bodyPr vert="horz" lIns="91120" tIns="45558" rIns="91120" bIns="45558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4" y="2"/>
            <a:ext cx="2945659" cy="493633"/>
          </a:xfrm>
          <a:prstGeom prst="rect">
            <a:avLst/>
          </a:prstGeom>
        </p:spPr>
        <p:txBody>
          <a:bodyPr vert="horz" lIns="91120" tIns="45558" rIns="91120" bIns="45558" rtlCol="0"/>
          <a:lstStyle>
            <a:lvl1pPr algn="r">
              <a:defRPr sz="1200"/>
            </a:lvl1pPr>
          </a:lstStyle>
          <a:p>
            <a:fld id="{6BB44C16-C457-4A15-BFAB-0239167584AF}" type="datetimeFigureOut">
              <a:rPr lang="ko-KR" altLang="en-US" smtClean="0"/>
              <a:t>2024-08-06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473325" y="741363"/>
            <a:ext cx="1851025" cy="37020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120" tIns="45558" rIns="91120" bIns="45558" rtlCol="0" anchor="ctr"/>
          <a:lstStyle/>
          <a:p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4" y="9377319"/>
            <a:ext cx="2945659" cy="493633"/>
          </a:xfrm>
          <a:prstGeom prst="rect">
            <a:avLst/>
          </a:prstGeom>
        </p:spPr>
        <p:txBody>
          <a:bodyPr vert="horz" lIns="91120" tIns="45558" rIns="91120" bIns="45558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4" y="9377319"/>
            <a:ext cx="2945659" cy="493633"/>
          </a:xfrm>
          <a:prstGeom prst="rect">
            <a:avLst/>
          </a:prstGeom>
        </p:spPr>
        <p:txBody>
          <a:bodyPr vert="horz" lIns="91120" tIns="45558" rIns="91120" bIns="45558" rtlCol="0" anchor="b"/>
          <a:lstStyle>
            <a:lvl1pPr algn="r">
              <a:defRPr sz="1200"/>
            </a:lvl1pPr>
          </a:lstStyle>
          <a:p>
            <a:fld id="{673E1953-9272-40CE-8231-FF51449073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8746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588958" rtl="0" eaLnBrk="1" latinLnBrk="1" hangingPunct="1">
      <a:defRPr sz="772" kern="1200">
        <a:solidFill>
          <a:schemeClr val="tx1"/>
        </a:solidFill>
        <a:latin typeface="+mn-lt"/>
        <a:ea typeface="+mn-ea"/>
        <a:cs typeface="+mn-cs"/>
      </a:defRPr>
    </a:lvl1pPr>
    <a:lvl2pPr marL="294481" algn="l" defTabSz="588958" rtl="0" eaLnBrk="1" latinLnBrk="1" hangingPunct="1">
      <a:defRPr sz="772" kern="1200">
        <a:solidFill>
          <a:schemeClr val="tx1"/>
        </a:solidFill>
        <a:latin typeface="+mn-lt"/>
        <a:ea typeface="+mn-ea"/>
        <a:cs typeface="+mn-cs"/>
      </a:defRPr>
    </a:lvl2pPr>
    <a:lvl3pPr marL="588958" algn="l" defTabSz="588958" rtl="0" eaLnBrk="1" latinLnBrk="1" hangingPunct="1">
      <a:defRPr sz="772" kern="1200">
        <a:solidFill>
          <a:schemeClr val="tx1"/>
        </a:solidFill>
        <a:latin typeface="+mn-lt"/>
        <a:ea typeface="+mn-ea"/>
        <a:cs typeface="+mn-cs"/>
      </a:defRPr>
    </a:lvl3pPr>
    <a:lvl4pPr marL="883437" algn="l" defTabSz="588958" rtl="0" eaLnBrk="1" latinLnBrk="1" hangingPunct="1">
      <a:defRPr sz="772" kern="1200">
        <a:solidFill>
          <a:schemeClr val="tx1"/>
        </a:solidFill>
        <a:latin typeface="+mn-lt"/>
        <a:ea typeface="+mn-ea"/>
        <a:cs typeface="+mn-cs"/>
      </a:defRPr>
    </a:lvl4pPr>
    <a:lvl5pPr marL="1177918" algn="l" defTabSz="588958" rtl="0" eaLnBrk="1" latinLnBrk="1" hangingPunct="1">
      <a:defRPr sz="772" kern="1200">
        <a:solidFill>
          <a:schemeClr val="tx1"/>
        </a:solidFill>
        <a:latin typeface="+mn-lt"/>
        <a:ea typeface="+mn-ea"/>
        <a:cs typeface="+mn-cs"/>
      </a:defRPr>
    </a:lvl5pPr>
    <a:lvl6pPr marL="1472397" algn="l" defTabSz="588958" rtl="0" eaLnBrk="1" latinLnBrk="1" hangingPunct="1">
      <a:defRPr sz="772" kern="1200">
        <a:solidFill>
          <a:schemeClr val="tx1"/>
        </a:solidFill>
        <a:latin typeface="+mn-lt"/>
        <a:ea typeface="+mn-ea"/>
        <a:cs typeface="+mn-cs"/>
      </a:defRPr>
    </a:lvl6pPr>
    <a:lvl7pPr marL="1766876" algn="l" defTabSz="588958" rtl="0" eaLnBrk="1" latinLnBrk="1" hangingPunct="1">
      <a:defRPr sz="772" kern="1200">
        <a:solidFill>
          <a:schemeClr val="tx1"/>
        </a:solidFill>
        <a:latin typeface="+mn-lt"/>
        <a:ea typeface="+mn-ea"/>
        <a:cs typeface="+mn-cs"/>
      </a:defRPr>
    </a:lvl7pPr>
    <a:lvl8pPr marL="2061357" algn="l" defTabSz="588958" rtl="0" eaLnBrk="1" latinLnBrk="1" hangingPunct="1">
      <a:defRPr sz="772" kern="1200">
        <a:solidFill>
          <a:schemeClr val="tx1"/>
        </a:solidFill>
        <a:latin typeface="+mn-lt"/>
        <a:ea typeface="+mn-ea"/>
        <a:cs typeface="+mn-cs"/>
      </a:defRPr>
    </a:lvl8pPr>
    <a:lvl9pPr marL="2355834" algn="l" defTabSz="588958" rtl="0" eaLnBrk="1" latinLnBrk="1" hangingPunct="1">
      <a:defRPr sz="772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473325" y="741363"/>
            <a:ext cx="1851025" cy="37020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79450" y="4751388"/>
            <a:ext cx="5438775" cy="388778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3E1953-9272-40CE-8231-FF51449073C4}" type="slidenum">
              <a:rPr lang="ko-KR" altLang="en-US" smtClean="0"/>
              <a:t>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67756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473325" y="741363"/>
            <a:ext cx="1851025" cy="37020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79450" y="4751388"/>
            <a:ext cx="5438775" cy="388778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3E1953-9272-40CE-8231-FF51449073C4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38759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473325" y="741363"/>
            <a:ext cx="1851025" cy="37020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79450" y="4751388"/>
            <a:ext cx="5438775" cy="388778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3E1953-9272-40CE-8231-FF51449073C4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85042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473325" y="741363"/>
            <a:ext cx="1851025" cy="37020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79450" y="4751388"/>
            <a:ext cx="5438775" cy="388778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3E1953-9272-40CE-8231-FF51449073C4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93962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473325" y="741363"/>
            <a:ext cx="1851025" cy="37020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79450" y="4751388"/>
            <a:ext cx="5438775" cy="388778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3E1953-9272-40CE-8231-FF51449073C4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70355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안업체 일반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667579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717137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6" r:id="rId1"/>
  </p:sldLayoutIdLst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5pPr>
      <a:lvl6pPr marL="457278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6pPr>
      <a:lvl7pPr marL="914553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7pPr>
      <a:lvl8pPr marL="1371833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8pPr>
      <a:lvl9pPr marL="1829109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9pPr>
    </p:titleStyle>
    <p:bodyStyle>
      <a:lvl1pPr marL="342957" indent="-342957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3201">
          <a:solidFill>
            <a:schemeClr val="tx1"/>
          </a:solidFill>
          <a:latin typeface="+mn-lt"/>
          <a:ea typeface="+mn-ea"/>
          <a:cs typeface="+mn-cs"/>
        </a:defRPr>
      </a:lvl1pPr>
      <a:lvl2pPr marL="743076" indent="-285798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802">
          <a:solidFill>
            <a:schemeClr val="tx1"/>
          </a:solidFill>
          <a:latin typeface="+mn-lt"/>
          <a:ea typeface="+mn-ea"/>
        </a:defRPr>
      </a:lvl2pPr>
      <a:lvl3pPr marL="1143196" indent="-228638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398">
          <a:solidFill>
            <a:schemeClr val="tx1"/>
          </a:solidFill>
          <a:latin typeface="+mn-lt"/>
          <a:ea typeface="+mn-ea"/>
        </a:defRPr>
      </a:lvl3pPr>
      <a:lvl4pPr marL="1600471" indent="-228638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999">
          <a:solidFill>
            <a:schemeClr val="tx1"/>
          </a:solidFill>
          <a:latin typeface="+mn-lt"/>
          <a:ea typeface="+mn-ea"/>
        </a:defRPr>
      </a:lvl4pPr>
      <a:lvl5pPr marL="2057749" indent="-228638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1999">
          <a:solidFill>
            <a:schemeClr val="tx1"/>
          </a:solidFill>
          <a:latin typeface="+mn-lt"/>
          <a:ea typeface="+mn-ea"/>
        </a:defRPr>
      </a:lvl5pPr>
      <a:lvl6pPr marL="2515024" indent="-228638" algn="l" rtl="0" fontAlgn="base" latinLnBrk="1">
        <a:spcBef>
          <a:spcPct val="20000"/>
        </a:spcBef>
        <a:spcAft>
          <a:spcPct val="0"/>
        </a:spcAft>
        <a:buChar char="»"/>
        <a:defRPr kumimoji="1" sz="1999">
          <a:solidFill>
            <a:schemeClr val="tx1"/>
          </a:solidFill>
          <a:latin typeface="+mn-lt"/>
          <a:ea typeface="+mn-ea"/>
        </a:defRPr>
      </a:lvl6pPr>
      <a:lvl7pPr marL="2972302" indent="-228638" algn="l" rtl="0" fontAlgn="base" latinLnBrk="1">
        <a:spcBef>
          <a:spcPct val="20000"/>
        </a:spcBef>
        <a:spcAft>
          <a:spcPct val="0"/>
        </a:spcAft>
        <a:buChar char="»"/>
        <a:defRPr kumimoji="1" sz="1999">
          <a:solidFill>
            <a:schemeClr val="tx1"/>
          </a:solidFill>
          <a:latin typeface="+mn-lt"/>
          <a:ea typeface="+mn-ea"/>
        </a:defRPr>
      </a:lvl7pPr>
      <a:lvl8pPr marL="3429580" indent="-228638" algn="l" rtl="0" fontAlgn="base" latinLnBrk="1">
        <a:spcBef>
          <a:spcPct val="20000"/>
        </a:spcBef>
        <a:spcAft>
          <a:spcPct val="0"/>
        </a:spcAft>
        <a:buChar char="»"/>
        <a:defRPr kumimoji="1" sz="1999">
          <a:solidFill>
            <a:schemeClr val="tx1"/>
          </a:solidFill>
          <a:latin typeface="+mn-lt"/>
          <a:ea typeface="+mn-ea"/>
        </a:defRPr>
      </a:lvl8pPr>
      <a:lvl9pPr marL="3886858" indent="-228638" algn="l" rtl="0" fontAlgn="base" latinLnBrk="1">
        <a:spcBef>
          <a:spcPct val="20000"/>
        </a:spcBef>
        <a:spcAft>
          <a:spcPct val="0"/>
        </a:spcAft>
        <a:buChar char="»"/>
        <a:defRPr kumimoji="1" sz="1999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553" rtl="0" eaLnBrk="1" latinLnBrk="1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278" algn="l" defTabSz="914553" rtl="0" eaLnBrk="1" latinLnBrk="1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553" algn="l" defTabSz="914553" rtl="0" eaLnBrk="1" latinLnBrk="1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833" algn="l" defTabSz="914553" rtl="0" eaLnBrk="1" latinLnBrk="1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9109" algn="l" defTabSz="914553" rtl="0" eaLnBrk="1" latinLnBrk="1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6387" algn="l" defTabSz="914553" rtl="0" eaLnBrk="1" latinLnBrk="1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3662" algn="l" defTabSz="914553" rtl="0" eaLnBrk="1" latinLnBrk="1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200940" algn="l" defTabSz="914553" rtl="0" eaLnBrk="1" latinLnBrk="1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8220" algn="l" defTabSz="914553" rtl="0" eaLnBrk="1" latinLnBrk="1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Box 48">
            <a:extLst>
              <a:ext uri="{FF2B5EF4-FFF2-40B4-BE49-F238E27FC236}">
                <a16:creationId xmlns:a16="http://schemas.microsoft.com/office/drawing/2014/main" id="{16F205A5-820E-A56F-B33A-609DCA445673}"/>
              </a:ext>
            </a:extLst>
          </p:cNvPr>
          <p:cNvSpPr txBox="1"/>
          <p:nvPr/>
        </p:nvSpPr>
        <p:spPr>
          <a:xfrm>
            <a:off x="288295" y="2629115"/>
            <a:ext cx="1584001" cy="11441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71479" indent="-171479" defTabSz="914553" latinLnBrk="0">
              <a:lnSpc>
                <a:spcPct val="130000"/>
              </a:lnSpc>
              <a:spcBef>
                <a:spcPts val="301"/>
              </a:spcBef>
              <a:buFont typeface="Arial" panose="020B0604020202020204" pitchFamily="34" charset="0"/>
              <a:buChar char="•"/>
              <a:defRPr/>
            </a:pPr>
            <a:r>
              <a:rPr lang="en-US" altLang="ko-KR" sz="900" kern="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Arial" pitchFamily="34" charset="0"/>
              </a:rPr>
              <a:t>CEO </a:t>
            </a:r>
            <a:r>
              <a:rPr lang="ko-KR" altLang="en-US" sz="900" kern="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Arial" pitchFamily="34" charset="0"/>
              </a:rPr>
              <a:t>직할 </a:t>
            </a:r>
            <a:r>
              <a:rPr lang="en-US" altLang="ko-KR" sz="900" kern="0" dirty="0" err="1"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Arial" pitchFamily="34" charset="0"/>
              </a:rPr>
              <a:t>Mendix</a:t>
            </a:r>
            <a:r>
              <a:rPr lang="en-US" altLang="ko-KR" sz="900" kern="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Arial" pitchFamily="34" charset="0"/>
              </a:rPr>
              <a:t> </a:t>
            </a:r>
            <a:r>
              <a:rPr lang="ko-KR" altLang="en-US" sz="900" kern="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Arial" pitchFamily="34" charset="0"/>
              </a:rPr>
              <a:t>전담 사업팀 운영</a:t>
            </a:r>
            <a:endParaRPr lang="en-US" altLang="ko-KR" sz="900" kern="0" dirty="0">
              <a:latin typeface="나눔스퀘어 네오 Regular" panose="00000500000000000000" pitchFamily="2" charset="-127"/>
              <a:ea typeface="나눔스퀘어 네오 Regular" panose="00000500000000000000" pitchFamily="2" charset="-127"/>
              <a:cs typeface="Arial" pitchFamily="34" charset="0"/>
            </a:endParaRPr>
          </a:p>
          <a:p>
            <a:pPr marL="171479" indent="-171479" defTabSz="914553" latinLnBrk="0">
              <a:lnSpc>
                <a:spcPct val="130000"/>
              </a:lnSpc>
              <a:spcBef>
                <a:spcPts val="301"/>
              </a:spcBef>
              <a:buFont typeface="Arial" panose="020B0604020202020204" pitchFamily="34" charset="0"/>
              <a:buChar char="•"/>
              <a:defRPr/>
            </a:pPr>
            <a:r>
              <a:rPr lang="ko-KR" altLang="en-US" sz="900" kern="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Arial" pitchFamily="34" charset="0"/>
              </a:rPr>
              <a:t>개발 및 플랫폼 전문 인력 양성</a:t>
            </a:r>
            <a:endParaRPr lang="en-US" altLang="ko-KR" sz="900" kern="0" dirty="0">
              <a:latin typeface="나눔스퀘어 네오 Regular" panose="00000500000000000000" pitchFamily="2" charset="-127"/>
              <a:ea typeface="나눔스퀘어 네오 Regular" panose="00000500000000000000" pitchFamily="2" charset="-127"/>
              <a:cs typeface="Arial" pitchFamily="34" charset="0"/>
            </a:endParaRPr>
          </a:p>
          <a:p>
            <a:pPr marL="171479" indent="-171479" defTabSz="914553" latinLnBrk="0">
              <a:lnSpc>
                <a:spcPct val="130000"/>
              </a:lnSpc>
              <a:spcBef>
                <a:spcPts val="301"/>
              </a:spcBef>
              <a:buFont typeface="Arial" panose="020B0604020202020204" pitchFamily="34" charset="0"/>
              <a:buChar char="•"/>
              <a:defRPr/>
            </a:pPr>
            <a:r>
              <a:rPr lang="en-US" altLang="ko-KR" sz="900" kern="0" dirty="0" err="1"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Arial" pitchFamily="34" charset="0"/>
              </a:rPr>
              <a:t>Mendix</a:t>
            </a:r>
            <a:r>
              <a:rPr lang="en-US" altLang="ko-KR" sz="900" kern="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Arial" pitchFamily="34" charset="0"/>
              </a:rPr>
              <a:t> </a:t>
            </a:r>
            <a:r>
              <a:rPr lang="ko-KR" altLang="en-US" sz="900" kern="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Arial" pitchFamily="34" charset="0"/>
              </a:rPr>
              <a:t>기반 시스템 구축 및 유지보수</a:t>
            </a:r>
            <a:endParaRPr lang="en-US" altLang="ko-KR" sz="900" kern="0" dirty="0">
              <a:latin typeface="나눔스퀘어 네오 Regular" panose="00000500000000000000" pitchFamily="2" charset="-127"/>
              <a:ea typeface="나눔스퀘어 네오 Regular" panose="00000500000000000000" pitchFamily="2" charset="-127"/>
              <a:cs typeface="Arial" pitchFamily="34" charset="0"/>
            </a:endParaRPr>
          </a:p>
        </p:txBody>
      </p:sp>
      <p:sp>
        <p:nvSpPr>
          <p:cNvPr id="53" name="TextBox 49">
            <a:extLst>
              <a:ext uri="{FF2B5EF4-FFF2-40B4-BE49-F238E27FC236}">
                <a16:creationId xmlns:a16="http://schemas.microsoft.com/office/drawing/2014/main" id="{CA5076AC-FEC7-855C-EB58-B89982E4C0EC}"/>
              </a:ext>
            </a:extLst>
          </p:cNvPr>
          <p:cNvSpPr txBox="1"/>
          <p:nvPr/>
        </p:nvSpPr>
        <p:spPr>
          <a:xfrm>
            <a:off x="288295" y="2383825"/>
            <a:ext cx="1584001" cy="18453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 defTabSz="914553" latinLnBrk="0">
              <a:defRPr/>
            </a:pPr>
            <a:r>
              <a:rPr lang="ko-KR" altLang="en-US" sz="1199" kern="0" dirty="0" err="1">
                <a:solidFill>
                  <a:srgbClr val="00338C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Arial" pitchFamily="34" charset="0"/>
              </a:rPr>
              <a:t>로우코드</a:t>
            </a:r>
            <a:r>
              <a:rPr lang="ko-KR" altLang="en-US" sz="1199" kern="0" dirty="0">
                <a:solidFill>
                  <a:srgbClr val="00338C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Arial" pitchFamily="34" charset="0"/>
              </a:rPr>
              <a:t> 플랫폼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086BCC62-5B78-A7FE-885C-3B7EF700D979}"/>
              </a:ext>
            </a:extLst>
          </p:cNvPr>
          <p:cNvGrpSpPr/>
          <p:nvPr/>
        </p:nvGrpSpPr>
        <p:grpSpPr>
          <a:xfrm>
            <a:off x="454082" y="106363"/>
            <a:ext cx="1252429" cy="1867612"/>
            <a:chOff x="733058" y="2295673"/>
            <a:chExt cx="1252429" cy="1867613"/>
          </a:xfrm>
        </p:grpSpPr>
        <p:grpSp>
          <p:nvGrpSpPr>
            <p:cNvPr id="2" name="Group 2"/>
            <p:cNvGrpSpPr/>
            <p:nvPr/>
          </p:nvGrpSpPr>
          <p:grpSpPr>
            <a:xfrm rot="10800000">
              <a:off x="1123352" y="2295673"/>
              <a:ext cx="471842" cy="683668"/>
              <a:chOff x="0" y="-38100"/>
              <a:chExt cx="587259" cy="850900"/>
            </a:xfrm>
          </p:grpSpPr>
          <p:sp>
            <p:nvSpPr>
              <p:cNvPr id="3" name="Freeform 3"/>
              <p:cNvSpPr/>
              <p:nvPr/>
            </p:nvSpPr>
            <p:spPr>
              <a:xfrm>
                <a:off x="0" y="0"/>
                <a:ext cx="587259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587259" h="812800">
                    <a:moveTo>
                      <a:pt x="133314" y="0"/>
                    </a:moveTo>
                    <a:lnTo>
                      <a:pt x="453945" y="0"/>
                    </a:lnTo>
                    <a:cubicBezTo>
                      <a:pt x="489302" y="0"/>
                      <a:pt x="523211" y="14046"/>
                      <a:pt x="548213" y="39047"/>
                    </a:cubicBezTo>
                    <a:cubicBezTo>
                      <a:pt x="573214" y="64048"/>
                      <a:pt x="587259" y="97957"/>
                      <a:pt x="587259" y="133314"/>
                    </a:cubicBezTo>
                    <a:lnTo>
                      <a:pt x="587259" y="679486"/>
                    </a:lnTo>
                    <a:cubicBezTo>
                      <a:pt x="587259" y="714843"/>
                      <a:pt x="573214" y="748752"/>
                      <a:pt x="548213" y="773753"/>
                    </a:cubicBezTo>
                    <a:cubicBezTo>
                      <a:pt x="523211" y="798754"/>
                      <a:pt x="489302" y="812800"/>
                      <a:pt x="453945" y="812800"/>
                    </a:cubicBezTo>
                    <a:lnTo>
                      <a:pt x="133314" y="812800"/>
                    </a:lnTo>
                    <a:cubicBezTo>
                      <a:pt x="97957" y="812800"/>
                      <a:pt x="64048" y="798754"/>
                      <a:pt x="39047" y="773753"/>
                    </a:cubicBezTo>
                    <a:cubicBezTo>
                      <a:pt x="14046" y="748752"/>
                      <a:pt x="0" y="714843"/>
                      <a:pt x="0" y="679486"/>
                    </a:cubicBezTo>
                    <a:lnTo>
                      <a:pt x="0" y="133314"/>
                    </a:lnTo>
                    <a:cubicBezTo>
                      <a:pt x="0" y="97957"/>
                      <a:pt x="14046" y="64048"/>
                      <a:pt x="39047" y="39047"/>
                    </a:cubicBezTo>
                    <a:cubicBezTo>
                      <a:pt x="64048" y="14046"/>
                      <a:pt x="97957" y="0"/>
                      <a:pt x="133314" y="0"/>
                    </a:cubicBezTo>
                    <a:close/>
                  </a:path>
                </a:pathLst>
              </a:custGeom>
              <a:solidFill>
                <a:srgbClr val="00338C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 sz="975"/>
              </a:p>
            </p:txBody>
          </p:sp>
          <p:sp>
            <p:nvSpPr>
              <p:cNvPr id="4" name="TextBox 4"/>
              <p:cNvSpPr txBox="1"/>
              <p:nvPr/>
            </p:nvSpPr>
            <p:spPr>
              <a:xfrm>
                <a:off x="0" y="-38100"/>
                <a:ext cx="587259" cy="850900"/>
              </a:xfrm>
              <a:prstGeom prst="rect">
                <a:avLst/>
              </a:prstGeom>
            </p:spPr>
            <p:txBody>
              <a:bodyPr lIns="27516" tIns="27516" rIns="27516" bIns="27516" rtlCol="0" anchor="ctr"/>
              <a:lstStyle/>
              <a:p>
                <a:pPr algn="ctr">
                  <a:lnSpc>
                    <a:spcPts val="1493"/>
                  </a:lnSpc>
                  <a:spcBef>
                    <a:spcPct val="0"/>
                  </a:spcBef>
                </a:pPr>
                <a:endParaRPr sz="975"/>
              </a:p>
            </p:txBody>
          </p:sp>
        </p:grpSp>
        <p:sp>
          <p:nvSpPr>
            <p:cNvPr id="5" name="AutoShape 5"/>
            <p:cNvSpPr/>
            <p:nvPr/>
          </p:nvSpPr>
          <p:spPr>
            <a:xfrm flipH="1">
              <a:off x="1359272" y="3827286"/>
              <a:ext cx="0" cy="336000"/>
            </a:xfrm>
            <a:prstGeom prst="line">
              <a:avLst/>
            </a:prstGeom>
            <a:ln w="66675" cap="rnd">
              <a:solidFill>
                <a:srgbClr val="00338D"/>
              </a:solidFill>
              <a:prstDash val="sysDot"/>
              <a:headEnd type="none" w="sm" len="sm"/>
              <a:tailEnd type="oval" w="lg" len="lg"/>
            </a:ln>
          </p:spPr>
          <p:txBody>
            <a:bodyPr/>
            <a:lstStyle/>
            <a:p>
              <a:endParaRPr lang="ko-KR" altLang="en-US" sz="975"/>
            </a:p>
          </p:txBody>
        </p:sp>
        <p:sp>
          <p:nvSpPr>
            <p:cNvPr id="6" name="Freeform 6"/>
            <p:cNvSpPr/>
            <p:nvPr/>
          </p:nvSpPr>
          <p:spPr>
            <a:xfrm>
              <a:off x="733058" y="2622202"/>
              <a:ext cx="1252429" cy="1252429"/>
            </a:xfrm>
            <a:custGeom>
              <a:avLst/>
              <a:gdLst/>
              <a:ahLst/>
              <a:cxnLst/>
              <a:rect l="l" t="t" r="r" b="b"/>
              <a:pathLst>
                <a:path w="2312177" h="2312177">
                  <a:moveTo>
                    <a:pt x="0" y="0"/>
                  </a:moveTo>
                  <a:lnTo>
                    <a:pt x="2312176" y="0"/>
                  </a:lnTo>
                  <a:lnTo>
                    <a:pt x="2312176" y="2312176"/>
                  </a:lnTo>
                  <a:lnTo>
                    <a:pt x="0" y="23121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 sz="975"/>
            </a:p>
          </p:txBody>
        </p:sp>
        <p:grpSp>
          <p:nvGrpSpPr>
            <p:cNvPr id="7" name="Group 7"/>
            <p:cNvGrpSpPr/>
            <p:nvPr/>
          </p:nvGrpSpPr>
          <p:grpSpPr>
            <a:xfrm>
              <a:off x="846823" y="2735967"/>
              <a:ext cx="1024899" cy="1024899"/>
              <a:chOff x="0" y="0"/>
              <a:chExt cx="812800" cy="8128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FFFFF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 sz="975"/>
              </a:p>
            </p:txBody>
          </p:sp>
          <p:sp>
            <p:nvSpPr>
              <p:cNvPr id="9" name="TextBox 9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27516" tIns="27516" rIns="27516" bIns="27516" rtlCol="0" anchor="ctr"/>
              <a:lstStyle/>
              <a:p>
                <a:pPr algn="ctr">
                  <a:lnSpc>
                    <a:spcPts val="1493"/>
                  </a:lnSpc>
                  <a:spcBef>
                    <a:spcPct val="0"/>
                  </a:spcBef>
                </a:pPr>
                <a:endParaRPr sz="975"/>
              </a:p>
            </p:txBody>
          </p:sp>
        </p:grpSp>
        <p:sp>
          <p:nvSpPr>
            <p:cNvPr id="42" name="TextBox 42"/>
            <p:cNvSpPr txBox="1"/>
            <p:nvPr/>
          </p:nvSpPr>
          <p:spPr>
            <a:xfrm>
              <a:off x="1162714" y="2348449"/>
              <a:ext cx="393117" cy="2612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93"/>
                </a:lnSpc>
                <a:spcBef>
                  <a:spcPct val="0"/>
                </a:spcBef>
              </a:pPr>
              <a:r>
                <a:rPr lang="en-US" sz="1400">
                  <a:solidFill>
                    <a:srgbClr val="F8F8F8"/>
                  </a:solidFill>
                  <a:latin typeface="나눔스퀘어 네오 ExtraBold" panose="00000900000000000000" pitchFamily="2" charset="-127"/>
                  <a:ea typeface="나눔스퀘어 네오 ExtraBold" panose="00000900000000000000" pitchFamily="2" charset="-127"/>
                  <a:cs typeface="Montserrat Classic Bold"/>
                  <a:sym typeface="Montserrat Classic Bold"/>
                </a:rPr>
                <a:t>01</a:t>
              </a:r>
            </a:p>
          </p:txBody>
        </p:sp>
        <p:pic>
          <p:nvPicPr>
            <p:cNvPr id="66" name="그림 65">
              <a:extLst>
                <a:ext uri="{FF2B5EF4-FFF2-40B4-BE49-F238E27FC236}">
                  <a16:creationId xmlns:a16="http://schemas.microsoft.com/office/drawing/2014/main" id="{E41624B9-0F61-6FCF-482A-13F2E91B04D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91179" y="2894829"/>
              <a:ext cx="736187" cy="72261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654766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extBox 48">
            <a:extLst>
              <a:ext uri="{FF2B5EF4-FFF2-40B4-BE49-F238E27FC236}">
                <a16:creationId xmlns:a16="http://schemas.microsoft.com/office/drawing/2014/main" id="{0092AEF6-6E4E-43AE-BB31-714A29786358}"/>
              </a:ext>
            </a:extLst>
          </p:cNvPr>
          <p:cNvSpPr txBox="1"/>
          <p:nvPr/>
        </p:nvSpPr>
        <p:spPr>
          <a:xfrm>
            <a:off x="289088" y="2629110"/>
            <a:ext cx="1584000" cy="15427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71479" indent="-171479" defTabSz="914553" latinLnBrk="0">
              <a:lnSpc>
                <a:spcPct val="130000"/>
              </a:lnSpc>
              <a:spcBef>
                <a:spcPts val="301"/>
              </a:spcBef>
              <a:buFont typeface="Arial" panose="020B0604020202020204" pitchFamily="34" charset="0"/>
              <a:buChar char="•"/>
              <a:defRPr/>
            </a:pPr>
            <a:r>
              <a:rPr lang="ko-KR" altLang="en-US" sz="900" kern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Arial" pitchFamily="34" charset="0"/>
              </a:rPr>
              <a:t>은행 대외보고서 시스템 </a:t>
            </a:r>
            <a:r>
              <a:rPr lang="en-US" altLang="ko-KR" sz="900" kern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Arial" pitchFamily="34" charset="0"/>
              </a:rPr>
              <a:t>(GRS)</a:t>
            </a:r>
          </a:p>
          <a:p>
            <a:pPr marL="171479" indent="-171479" defTabSz="914553" latinLnBrk="0">
              <a:lnSpc>
                <a:spcPct val="130000"/>
              </a:lnSpc>
              <a:spcBef>
                <a:spcPts val="301"/>
              </a:spcBef>
              <a:buFont typeface="Arial" panose="020B0604020202020204" pitchFamily="34" charset="0"/>
              <a:buChar char="•"/>
              <a:defRPr/>
            </a:pPr>
            <a:r>
              <a:rPr lang="ko-KR" altLang="en-US" sz="900" kern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Arial" pitchFamily="34" charset="0"/>
              </a:rPr>
              <a:t>캐피탈 보고서 시스템 </a:t>
            </a:r>
            <a:r>
              <a:rPr lang="en-US" altLang="ko-KR" sz="900" kern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Arial" pitchFamily="34" charset="0"/>
              </a:rPr>
              <a:t>(Smart Report) </a:t>
            </a:r>
          </a:p>
          <a:p>
            <a:pPr marL="171479" indent="-171479" defTabSz="914553" latinLnBrk="0">
              <a:lnSpc>
                <a:spcPct val="130000"/>
              </a:lnSpc>
              <a:spcBef>
                <a:spcPts val="301"/>
              </a:spcBef>
              <a:buFont typeface="Arial" panose="020B0604020202020204" pitchFamily="34" charset="0"/>
              <a:buChar char="•"/>
              <a:defRPr/>
            </a:pPr>
            <a:r>
              <a:rPr lang="ko-KR" altLang="en-US" sz="900" kern="0" err="1"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Arial" pitchFamily="34" charset="0"/>
              </a:rPr>
              <a:t>실거래</a:t>
            </a:r>
            <a:r>
              <a:rPr lang="ko-KR" altLang="en-US" sz="900" kern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Arial" pitchFamily="34" charset="0"/>
              </a:rPr>
              <a:t> 기반 병행검증 자동화 수행</a:t>
            </a:r>
            <a:endParaRPr lang="en-US" altLang="ko-KR" sz="900" kern="0">
              <a:latin typeface="나눔스퀘어 네오 Regular" panose="00000500000000000000" pitchFamily="2" charset="-127"/>
              <a:ea typeface="나눔스퀘어 네오 Regular" panose="00000500000000000000" pitchFamily="2" charset="-127"/>
              <a:cs typeface="Arial" pitchFamily="34" charset="0"/>
            </a:endParaRPr>
          </a:p>
          <a:p>
            <a:pPr marL="171479" indent="-171479" defTabSz="914553" latinLnBrk="0">
              <a:lnSpc>
                <a:spcPct val="130000"/>
              </a:lnSpc>
              <a:spcBef>
                <a:spcPts val="301"/>
              </a:spcBef>
              <a:buFont typeface="Arial" panose="020B0604020202020204" pitchFamily="34" charset="0"/>
              <a:buChar char="•"/>
              <a:defRPr/>
            </a:pPr>
            <a:r>
              <a:rPr lang="en-US" altLang="ko-KR" sz="900" kern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Arial" pitchFamily="34" charset="0"/>
              </a:rPr>
              <a:t>U2L</a:t>
            </a:r>
            <a:r>
              <a:rPr lang="ko-KR" altLang="en-US" sz="900" kern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Arial" pitchFamily="34" charset="0"/>
              </a:rPr>
              <a:t>을 위한</a:t>
            </a:r>
            <a:r>
              <a:rPr lang="en-US" altLang="ko-KR" sz="900" kern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Arial" pitchFamily="34" charset="0"/>
              </a:rPr>
              <a:t> </a:t>
            </a:r>
            <a:r>
              <a:rPr lang="ko-KR" altLang="en-US" sz="900" kern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Arial" pitchFamily="34" charset="0"/>
              </a:rPr>
              <a:t>레거시 프로그램 자동 변환</a:t>
            </a:r>
            <a:endParaRPr lang="en-US" altLang="ko-KR" sz="900" kern="0">
              <a:latin typeface="나눔스퀘어 네오 Regular" panose="00000500000000000000" pitchFamily="2" charset="-127"/>
              <a:ea typeface="나눔스퀘어 네오 Regular" panose="00000500000000000000" pitchFamily="2" charset="-127"/>
              <a:cs typeface="Arial" pitchFamily="34" charset="0"/>
            </a:endParaRPr>
          </a:p>
        </p:txBody>
      </p:sp>
      <p:sp>
        <p:nvSpPr>
          <p:cNvPr id="56" name="TextBox 49">
            <a:extLst>
              <a:ext uri="{FF2B5EF4-FFF2-40B4-BE49-F238E27FC236}">
                <a16:creationId xmlns:a16="http://schemas.microsoft.com/office/drawing/2014/main" id="{5D254F71-16FF-DAFB-D84B-1224DB0CC96A}"/>
              </a:ext>
            </a:extLst>
          </p:cNvPr>
          <p:cNvSpPr txBox="1"/>
          <p:nvPr/>
        </p:nvSpPr>
        <p:spPr>
          <a:xfrm>
            <a:off x="289088" y="2383825"/>
            <a:ext cx="1584000" cy="1845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defTabSz="914553" latinLnBrk="0">
              <a:defRPr/>
            </a:pPr>
            <a:r>
              <a:rPr lang="ko-KR" altLang="en-US" sz="1199" kern="0" dirty="0">
                <a:solidFill>
                  <a:srgbClr val="1D559F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Arial" pitchFamily="34" charset="0"/>
              </a:rPr>
              <a:t>솔루션 개발 및 연계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881FA0D8-D2AA-6799-6511-A7E518BF1593}"/>
              </a:ext>
            </a:extLst>
          </p:cNvPr>
          <p:cNvGrpSpPr/>
          <p:nvPr/>
        </p:nvGrpSpPr>
        <p:grpSpPr>
          <a:xfrm>
            <a:off x="454873" y="106363"/>
            <a:ext cx="1252430" cy="1867612"/>
            <a:chOff x="2687994" y="2276623"/>
            <a:chExt cx="1252429" cy="1867613"/>
          </a:xfrm>
        </p:grpSpPr>
        <p:sp>
          <p:nvSpPr>
            <p:cNvPr id="77" name="Freeform 14">
              <a:extLst>
                <a:ext uri="{FF2B5EF4-FFF2-40B4-BE49-F238E27FC236}">
                  <a16:creationId xmlns:a16="http://schemas.microsoft.com/office/drawing/2014/main" id="{9F650718-4311-C5CA-3BB4-F95090B3A87B}"/>
                </a:ext>
              </a:extLst>
            </p:cNvPr>
            <p:cNvSpPr/>
            <p:nvPr/>
          </p:nvSpPr>
          <p:spPr>
            <a:xfrm>
              <a:off x="2687994" y="2603152"/>
              <a:ext cx="1252429" cy="1252429"/>
            </a:xfrm>
            <a:custGeom>
              <a:avLst/>
              <a:gdLst/>
              <a:ahLst/>
              <a:cxnLst/>
              <a:rect l="l" t="t" r="r" b="b"/>
              <a:pathLst>
                <a:path w="2312177" h="2312177">
                  <a:moveTo>
                    <a:pt x="0" y="0"/>
                  </a:moveTo>
                  <a:lnTo>
                    <a:pt x="2312177" y="0"/>
                  </a:lnTo>
                  <a:lnTo>
                    <a:pt x="2312177" y="2312176"/>
                  </a:lnTo>
                  <a:lnTo>
                    <a:pt x="0" y="23121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 sz="975"/>
            </a:p>
          </p:txBody>
        </p:sp>
        <p:sp>
          <p:nvSpPr>
            <p:cNvPr id="43" name="TextBox 43"/>
            <p:cNvSpPr txBox="1">
              <a:spLocks/>
            </p:cNvSpPr>
            <p:nvPr/>
          </p:nvSpPr>
          <p:spPr>
            <a:xfrm>
              <a:off x="3117650" y="2329399"/>
              <a:ext cx="393117" cy="2695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93"/>
                </a:lnSpc>
                <a:spcBef>
                  <a:spcPct val="0"/>
                </a:spcBef>
              </a:pPr>
              <a:r>
                <a:rPr lang="en-US" sz="1712">
                  <a:solidFill>
                    <a:srgbClr val="F8F8F8"/>
                  </a:solidFill>
                  <a:latin typeface="Montserrat Classic Bold"/>
                  <a:ea typeface="Montserrat Classic Bold"/>
                  <a:cs typeface="Montserrat Classic Bold"/>
                  <a:sym typeface="Montserrat Classic Bold"/>
                </a:rPr>
                <a:t>02</a:t>
              </a:r>
            </a:p>
          </p:txBody>
        </p:sp>
        <p:grpSp>
          <p:nvGrpSpPr>
            <p:cNvPr id="69" name="Group 10">
              <a:extLst>
                <a:ext uri="{FF2B5EF4-FFF2-40B4-BE49-F238E27FC236}">
                  <a16:creationId xmlns:a16="http://schemas.microsoft.com/office/drawing/2014/main" id="{4C2D7F7D-EF61-D5CF-3282-77E899DFBAE9}"/>
                </a:ext>
              </a:extLst>
            </p:cNvPr>
            <p:cNvGrpSpPr/>
            <p:nvPr/>
          </p:nvGrpSpPr>
          <p:grpSpPr>
            <a:xfrm rot="10800000">
              <a:off x="3078288" y="2276623"/>
              <a:ext cx="471842" cy="683668"/>
              <a:chOff x="0" y="-38100"/>
              <a:chExt cx="587259" cy="850900"/>
            </a:xfrm>
          </p:grpSpPr>
          <p:sp>
            <p:nvSpPr>
              <p:cNvPr id="70" name="Freeform 11">
                <a:extLst>
                  <a:ext uri="{FF2B5EF4-FFF2-40B4-BE49-F238E27FC236}">
                    <a16:creationId xmlns:a16="http://schemas.microsoft.com/office/drawing/2014/main" id="{E46EE30A-86D6-C82A-AAB7-051830CADC42}"/>
                  </a:ext>
                </a:extLst>
              </p:cNvPr>
              <p:cNvSpPr/>
              <p:nvPr/>
            </p:nvSpPr>
            <p:spPr>
              <a:xfrm>
                <a:off x="0" y="0"/>
                <a:ext cx="587259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587259" h="812800">
                    <a:moveTo>
                      <a:pt x="133314" y="0"/>
                    </a:moveTo>
                    <a:lnTo>
                      <a:pt x="453945" y="0"/>
                    </a:lnTo>
                    <a:cubicBezTo>
                      <a:pt x="489302" y="0"/>
                      <a:pt x="523211" y="14046"/>
                      <a:pt x="548213" y="39047"/>
                    </a:cubicBezTo>
                    <a:cubicBezTo>
                      <a:pt x="573214" y="64048"/>
                      <a:pt x="587259" y="97957"/>
                      <a:pt x="587259" y="133314"/>
                    </a:cubicBezTo>
                    <a:lnTo>
                      <a:pt x="587259" y="679486"/>
                    </a:lnTo>
                    <a:cubicBezTo>
                      <a:pt x="587259" y="714843"/>
                      <a:pt x="573214" y="748752"/>
                      <a:pt x="548213" y="773753"/>
                    </a:cubicBezTo>
                    <a:cubicBezTo>
                      <a:pt x="523211" y="798754"/>
                      <a:pt x="489302" y="812800"/>
                      <a:pt x="453945" y="812800"/>
                    </a:cubicBezTo>
                    <a:lnTo>
                      <a:pt x="133314" y="812800"/>
                    </a:lnTo>
                    <a:cubicBezTo>
                      <a:pt x="97957" y="812800"/>
                      <a:pt x="64048" y="798754"/>
                      <a:pt x="39047" y="773753"/>
                    </a:cubicBezTo>
                    <a:cubicBezTo>
                      <a:pt x="14046" y="748752"/>
                      <a:pt x="0" y="714843"/>
                      <a:pt x="0" y="679486"/>
                    </a:cubicBezTo>
                    <a:lnTo>
                      <a:pt x="0" y="133314"/>
                    </a:lnTo>
                    <a:cubicBezTo>
                      <a:pt x="0" y="97957"/>
                      <a:pt x="14046" y="64048"/>
                      <a:pt x="39047" y="39047"/>
                    </a:cubicBezTo>
                    <a:cubicBezTo>
                      <a:pt x="64048" y="14046"/>
                      <a:pt x="97957" y="0"/>
                      <a:pt x="133314" y="0"/>
                    </a:cubicBezTo>
                    <a:close/>
                  </a:path>
                </a:pathLst>
              </a:custGeom>
              <a:solidFill>
                <a:srgbClr val="1D559F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 sz="975"/>
              </a:p>
            </p:txBody>
          </p:sp>
          <p:sp>
            <p:nvSpPr>
              <p:cNvPr id="71" name="TextBox 12">
                <a:extLst>
                  <a:ext uri="{FF2B5EF4-FFF2-40B4-BE49-F238E27FC236}">
                    <a16:creationId xmlns:a16="http://schemas.microsoft.com/office/drawing/2014/main" id="{BF1A2B62-C7F5-0B57-4F1D-1B3B8F0A1896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587259" cy="850900"/>
              </a:xfrm>
              <a:prstGeom prst="rect">
                <a:avLst/>
              </a:prstGeom>
            </p:spPr>
            <p:txBody>
              <a:bodyPr lIns="27516" tIns="27516" rIns="27516" bIns="27516" rtlCol="0" anchor="ctr"/>
              <a:lstStyle/>
              <a:p>
                <a:pPr algn="ctr">
                  <a:lnSpc>
                    <a:spcPts val="1493"/>
                  </a:lnSpc>
                  <a:spcBef>
                    <a:spcPct val="0"/>
                  </a:spcBef>
                </a:pPr>
                <a:endParaRPr sz="975"/>
              </a:p>
            </p:txBody>
          </p:sp>
        </p:grpSp>
        <p:sp>
          <p:nvSpPr>
            <p:cNvPr id="72" name="AutoShape 13">
              <a:extLst>
                <a:ext uri="{FF2B5EF4-FFF2-40B4-BE49-F238E27FC236}">
                  <a16:creationId xmlns:a16="http://schemas.microsoft.com/office/drawing/2014/main" id="{C0102332-0CCB-02F5-932E-2A56C5CCEAAE}"/>
                </a:ext>
              </a:extLst>
            </p:cNvPr>
            <p:cNvSpPr/>
            <p:nvPr/>
          </p:nvSpPr>
          <p:spPr>
            <a:xfrm flipH="1">
              <a:off x="3314208" y="3808236"/>
              <a:ext cx="0" cy="336000"/>
            </a:xfrm>
            <a:prstGeom prst="line">
              <a:avLst/>
            </a:prstGeom>
            <a:ln w="66675" cap="rnd">
              <a:solidFill>
                <a:srgbClr val="1D559F"/>
              </a:solidFill>
              <a:prstDash val="sysDot"/>
              <a:headEnd type="none" w="sm" len="sm"/>
              <a:tailEnd type="oval" w="lg" len="lg"/>
            </a:ln>
          </p:spPr>
          <p:txBody>
            <a:bodyPr/>
            <a:lstStyle/>
            <a:p>
              <a:endParaRPr lang="ko-KR" altLang="en-US" sz="975"/>
            </a:p>
          </p:txBody>
        </p:sp>
        <p:grpSp>
          <p:nvGrpSpPr>
            <p:cNvPr id="73" name="Group 15">
              <a:extLst>
                <a:ext uri="{FF2B5EF4-FFF2-40B4-BE49-F238E27FC236}">
                  <a16:creationId xmlns:a16="http://schemas.microsoft.com/office/drawing/2014/main" id="{5D195039-8433-9BC8-89BC-5B4BF896C728}"/>
                </a:ext>
              </a:extLst>
            </p:cNvPr>
            <p:cNvGrpSpPr/>
            <p:nvPr/>
          </p:nvGrpSpPr>
          <p:grpSpPr>
            <a:xfrm>
              <a:off x="2801759" y="2716917"/>
              <a:ext cx="1024899" cy="1024899"/>
              <a:chOff x="0" y="0"/>
              <a:chExt cx="812800" cy="812800"/>
            </a:xfrm>
          </p:grpSpPr>
          <p:sp>
            <p:nvSpPr>
              <p:cNvPr id="74" name="Freeform 16">
                <a:extLst>
                  <a:ext uri="{FF2B5EF4-FFF2-40B4-BE49-F238E27FC236}">
                    <a16:creationId xmlns:a16="http://schemas.microsoft.com/office/drawing/2014/main" id="{D3966C76-36AA-1093-30D4-2368332DB0B1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FFFFF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 sz="975"/>
              </a:p>
            </p:txBody>
          </p:sp>
          <p:sp>
            <p:nvSpPr>
              <p:cNvPr id="75" name="TextBox 17">
                <a:extLst>
                  <a:ext uri="{FF2B5EF4-FFF2-40B4-BE49-F238E27FC236}">
                    <a16:creationId xmlns:a16="http://schemas.microsoft.com/office/drawing/2014/main" id="{259E62EB-734A-3AA1-4F47-FEF04D6B1F56}"/>
                  </a:ext>
                </a:extLst>
              </p:cNvPr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27516" tIns="27516" rIns="27516" bIns="27516" rtlCol="0" anchor="ctr"/>
              <a:lstStyle/>
              <a:p>
                <a:pPr algn="ctr">
                  <a:lnSpc>
                    <a:spcPts val="1493"/>
                  </a:lnSpc>
                  <a:spcBef>
                    <a:spcPct val="0"/>
                  </a:spcBef>
                </a:pPr>
                <a:endParaRPr sz="975"/>
              </a:p>
            </p:txBody>
          </p:sp>
        </p:grpSp>
        <p:pic>
          <p:nvPicPr>
            <p:cNvPr id="76" name="그림 75" descr="블랙, 어둠이(가) 표시된 사진&#10;&#10;자동 생성된 설명">
              <a:extLst>
                <a:ext uri="{FF2B5EF4-FFF2-40B4-BE49-F238E27FC236}">
                  <a16:creationId xmlns:a16="http://schemas.microsoft.com/office/drawing/2014/main" id="{8164EDFB-7C54-B57A-D0C3-D8E13D29B04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28571" y="2851282"/>
              <a:ext cx="771274" cy="771274"/>
            </a:xfrm>
            <a:prstGeom prst="rect">
              <a:avLst/>
            </a:prstGeom>
          </p:spPr>
        </p:pic>
        <p:sp>
          <p:nvSpPr>
            <p:cNvPr id="94" name="TextBox 43">
              <a:extLst>
                <a:ext uri="{FF2B5EF4-FFF2-40B4-BE49-F238E27FC236}">
                  <a16:creationId xmlns:a16="http://schemas.microsoft.com/office/drawing/2014/main" id="{685EFECF-C860-D302-4B8C-0B907E508295}"/>
                </a:ext>
              </a:extLst>
            </p:cNvPr>
            <p:cNvSpPr txBox="1"/>
            <p:nvPr/>
          </p:nvSpPr>
          <p:spPr>
            <a:xfrm>
              <a:off x="3117650" y="2340874"/>
              <a:ext cx="393117" cy="2612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93"/>
                </a:lnSpc>
                <a:spcBef>
                  <a:spcPct val="0"/>
                </a:spcBef>
              </a:pPr>
              <a:r>
                <a:rPr lang="en-US" sz="1400">
                  <a:solidFill>
                    <a:srgbClr val="F8F8F8"/>
                  </a:solidFill>
                  <a:latin typeface="나눔스퀘어 네오 ExtraBold" panose="00000900000000000000" pitchFamily="2" charset="-127"/>
                  <a:ea typeface="나눔스퀘어 네오 ExtraBold" panose="00000900000000000000" pitchFamily="2" charset="-127"/>
                  <a:cs typeface="Montserrat Classic Bold"/>
                  <a:sym typeface="Montserrat Classic Bold"/>
                </a:rPr>
                <a:t>02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extBox 48">
            <a:extLst>
              <a:ext uri="{FF2B5EF4-FFF2-40B4-BE49-F238E27FC236}">
                <a16:creationId xmlns:a16="http://schemas.microsoft.com/office/drawing/2014/main" id="{E120DDCB-3010-A4F8-712D-ADE1B3D0BD57}"/>
              </a:ext>
            </a:extLst>
          </p:cNvPr>
          <p:cNvSpPr txBox="1"/>
          <p:nvPr/>
        </p:nvSpPr>
        <p:spPr>
          <a:xfrm>
            <a:off x="288294" y="2629112"/>
            <a:ext cx="1584000" cy="15427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71479" indent="-171479" defTabSz="914553" latinLnBrk="0">
              <a:lnSpc>
                <a:spcPct val="130000"/>
              </a:lnSpc>
              <a:spcBef>
                <a:spcPts val="301"/>
              </a:spcBef>
              <a:buFont typeface="Arial" panose="020B0604020202020204" pitchFamily="34" charset="0"/>
              <a:buChar char="•"/>
              <a:defRPr/>
            </a:pPr>
            <a:r>
              <a:rPr lang="ko-KR" altLang="en-US" sz="900" kern="0" dirty="0" err="1"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Arial" pitchFamily="34" charset="0"/>
              </a:rPr>
              <a:t>기간계</a:t>
            </a:r>
            <a:r>
              <a:rPr lang="ko-KR" altLang="en-US" sz="900" kern="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Arial" pitchFamily="34" charset="0"/>
              </a:rPr>
              <a:t> </a:t>
            </a:r>
            <a:r>
              <a:rPr lang="ko-KR" altLang="en-US" sz="900" kern="0" dirty="0" err="1"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Arial" pitchFamily="34" charset="0"/>
              </a:rPr>
              <a:t>코어뱅킹</a:t>
            </a:r>
            <a:r>
              <a:rPr lang="ko-KR" altLang="en-US" sz="900" kern="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Arial" pitchFamily="34" charset="0"/>
              </a:rPr>
              <a:t> 시스템 구축</a:t>
            </a:r>
            <a:r>
              <a:rPr lang="en-US" altLang="ko-KR" sz="900" kern="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Arial" pitchFamily="34" charset="0"/>
              </a:rPr>
              <a:t>, U2L</a:t>
            </a:r>
            <a:r>
              <a:rPr lang="ko-KR" altLang="en-US" sz="900" kern="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Arial" pitchFamily="34" charset="0"/>
              </a:rPr>
              <a:t> 및 유지보수</a:t>
            </a:r>
            <a:endParaRPr lang="en-US" altLang="ko-KR" sz="900" kern="0" dirty="0">
              <a:latin typeface="나눔스퀘어 네오 Regular" panose="00000500000000000000" pitchFamily="2" charset="-127"/>
              <a:ea typeface="나눔스퀘어 네오 Regular" panose="00000500000000000000" pitchFamily="2" charset="-127"/>
              <a:cs typeface="Arial" pitchFamily="34" charset="0"/>
            </a:endParaRPr>
          </a:p>
          <a:p>
            <a:pPr marL="171479" indent="-171479" defTabSz="914553" latinLnBrk="0">
              <a:lnSpc>
                <a:spcPct val="130000"/>
              </a:lnSpc>
              <a:spcBef>
                <a:spcPts val="301"/>
              </a:spcBef>
              <a:buFont typeface="Arial" panose="020B0604020202020204" pitchFamily="34" charset="0"/>
              <a:buChar char="•"/>
              <a:defRPr/>
            </a:pPr>
            <a:r>
              <a:rPr lang="ko-KR" altLang="en-US" sz="900" kern="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Arial" pitchFamily="34" charset="0"/>
              </a:rPr>
              <a:t>정보계 </a:t>
            </a:r>
            <a:r>
              <a:rPr lang="en-US" altLang="ko-KR" sz="900" kern="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Arial" pitchFamily="34" charset="0"/>
              </a:rPr>
              <a:t>DW / Mart / BI </a:t>
            </a:r>
            <a:r>
              <a:rPr lang="ko-KR" altLang="en-US" sz="900" kern="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Arial" pitchFamily="34" charset="0"/>
              </a:rPr>
              <a:t>구축 및 유지보수</a:t>
            </a:r>
            <a:endParaRPr lang="en-US" altLang="ko-KR" sz="900" kern="0" dirty="0">
              <a:latin typeface="나눔스퀘어 네오 Regular" panose="00000500000000000000" pitchFamily="2" charset="-127"/>
              <a:ea typeface="나눔스퀘어 네오 Regular" panose="00000500000000000000" pitchFamily="2" charset="-127"/>
              <a:cs typeface="Arial" pitchFamily="34" charset="0"/>
            </a:endParaRPr>
          </a:p>
          <a:p>
            <a:pPr marL="171479" indent="-171479" defTabSz="914553" latinLnBrk="0">
              <a:lnSpc>
                <a:spcPct val="130000"/>
              </a:lnSpc>
              <a:spcBef>
                <a:spcPts val="301"/>
              </a:spcBef>
              <a:buFont typeface="Arial" panose="020B0604020202020204" pitchFamily="34" charset="0"/>
              <a:buChar char="•"/>
              <a:defRPr/>
            </a:pPr>
            <a:r>
              <a:rPr lang="ko-KR" altLang="en-US" sz="900" kern="0" dirty="0" err="1"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Arial" pitchFamily="34" charset="0"/>
              </a:rPr>
              <a:t>비대면</a:t>
            </a:r>
            <a:r>
              <a:rPr lang="ko-KR" altLang="en-US" sz="900" kern="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Arial" pitchFamily="34" charset="0"/>
              </a:rPr>
              <a:t> 채널 시스템 구축 및 유지보수 </a:t>
            </a:r>
            <a:endParaRPr lang="en-US" altLang="ko-KR" sz="900" kern="0" dirty="0">
              <a:latin typeface="나눔스퀘어 네오 Regular" panose="00000500000000000000" pitchFamily="2" charset="-127"/>
              <a:ea typeface="나눔스퀘어 네오 Regular" panose="00000500000000000000" pitchFamily="2" charset="-127"/>
              <a:cs typeface="Arial" pitchFamily="34" charset="0"/>
            </a:endParaRPr>
          </a:p>
          <a:p>
            <a:pPr marL="171479" indent="-171479" defTabSz="914553" latinLnBrk="0">
              <a:lnSpc>
                <a:spcPct val="130000"/>
              </a:lnSpc>
              <a:spcBef>
                <a:spcPts val="301"/>
              </a:spcBef>
              <a:buFont typeface="Arial" panose="020B0604020202020204" pitchFamily="34" charset="0"/>
              <a:buChar char="•"/>
              <a:defRPr/>
            </a:pPr>
            <a:r>
              <a:rPr lang="ko-KR" altLang="en-US" sz="900" kern="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Arial" pitchFamily="34" charset="0"/>
              </a:rPr>
              <a:t>단위업무시스템 구축 및 유지보수</a:t>
            </a:r>
            <a:endParaRPr lang="en-US" altLang="ko-KR" sz="900" kern="0" dirty="0">
              <a:latin typeface="나눔스퀘어 네오 Regular" panose="00000500000000000000" pitchFamily="2" charset="-127"/>
              <a:ea typeface="나눔스퀘어 네오 Regular" panose="00000500000000000000" pitchFamily="2" charset="-127"/>
              <a:cs typeface="Arial" pitchFamily="34" charset="0"/>
            </a:endParaRPr>
          </a:p>
        </p:txBody>
      </p:sp>
      <p:sp>
        <p:nvSpPr>
          <p:cNvPr id="65" name="TextBox 49">
            <a:extLst>
              <a:ext uri="{FF2B5EF4-FFF2-40B4-BE49-F238E27FC236}">
                <a16:creationId xmlns:a16="http://schemas.microsoft.com/office/drawing/2014/main" id="{3E0D8355-77B5-FFC3-312F-06A532A7B28A}"/>
              </a:ext>
            </a:extLst>
          </p:cNvPr>
          <p:cNvSpPr txBox="1"/>
          <p:nvPr/>
        </p:nvSpPr>
        <p:spPr>
          <a:xfrm>
            <a:off x="288294" y="2383824"/>
            <a:ext cx="1584000" cy="1845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spcBef>
                <a:spcPct val="0"/>
              </a:spcBef>
            </a:pPr>
            <a:r>
              <a:rPr lang="ko-KR" altLang="en-US" sz="1199" kern="0" dirty="0">
                <a:solidFill>
                  <a:srgbClr val="001F5D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Arial" pitchFamily="34" charset="0"/>
              </a:rPr>
              <a:t>금융 부문</a:t>
            </a:r>
            <a:endParaRPr lang="en-US" sz="1199" dirty="0">
              <a:solidFill>
                <a:srgbClr val="001F5D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  <a:cs typeface="Montserrat Classic Bold"/>
              <a:sym typeface="Montserrat Classic Bold"/>
            </a:endParaRPr>
          </a:p>
        </p:txBody>
      </p: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693681D4-1223-7FCF-B8C8-6438912FA275}"/>
              </a:ext>
            </a:extLst>
          </p:cNvPr>
          <p:cNvGrpSpPr/>
          <p:nvPr/>
        </p:nvGrpSpPr>
        <p:grpSpPr>
          <a:xfrm>
            <a:off x="454079" y="106363"/>
            <a:ext cx="1252430" cy="1867612"/>
            <a:chOff x="7726570" y="2276623"/>
            <a:chExt cx="1252429" cy="1867613"/>
          </a:xfrm>
        </p:grpSpPr>
        <p:grpSp>
          <p:nvGrpSpPr>
            <p:cNvPr id="34" name="Group 34"/>
            <p:cNvGrpSpPr/>
            <p:nvPr/>
          </p:nvGrpSpPr>
          <p:grpSpPr>
            <a:xfrm rot="10800000">
              <a:off x="8116863" y="2276623"/>
              <a:ext cx="471842" cy="683668"/>
              <a:chOff x="0" y="-38100"/>
              <a:chExt cx="587259" cy="850900"/>
            </a:xfrm>
          </p:grpSpPr>
          <p:sp>
            <p:nvSpPr>
              <p:cNvPr id="35" name="Freeform 35"/>
              <p:cNvSpPr/>
              <p:nvPr/>
            </p:nvSpPr>
            <p:spPr>
              <a:xfrm>
                <a:off x="0" y="0"/>
                <a:ext cx="587259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587259" h="812800">
                    <a:moveTo>
                      <a:pt x="133314" y="0"/>
                    </a:moveTo>
                    <a:lnTo>
                      <a:pt x="453945" y="0"/>
                    </a:lnTo>
                    <a:cubicBezTo>
                      <a:pt x="489302" y="0"/>
                      <a:pt x="523211" y="14046"/>
                      <a:pt x="548213" y="39047"/>
                    </a:cubicBezTo>
                    <a:cubicBezTo>
                      <a:pt x="573214" y="64048"/>
                      <a:pt x="587259" y="97957"/>
                      <a:pt x="587259" y="133314"/>
                    </a:cubicBezTo>
                    <a:lnTo>
                      <a:pt x="587259" y="679486"/>
                    </a:lnTo>
                    <a:cubicBezTo>
                      <a:pt x="587259" y="714843"/>
                      <a:pt x="573214" y="748752"/>
                      <a:pt x="548213" y="773753"/>
                    </a:cubicBezTo>
                    <a:cubicBezTo>
                      <a:pt x="523211" y="798754"/>
                      <a:pt x="489302" y="812800"/>
                      <a:pt x="453945" y="812800"/>
                    </a:cubicBezTo>
                    <a:lnTo>
                      <a:pt x="133314" y="812800"/>
                    </a:lnTo>
                    <a:cubicBezTo>
                      <a:pt x="97957" y="812800"/>
                      <a:pt x="64048" y="798754"/>
                      <a:pt x="39047" y="773753"/>
                    </a:cubicBezTo>
                    <a:cubicBezTo>
                      <a:pt x="14046" y="748752"/>
                      <a:pt x="0" y="714843"/>
                      <a:pt x="0" y="679486"/>
                    </a:cubicBezTo>
                    <a:lnTo>
                      <a:pt x="0" y="133314"/>
                    </a:lnTo>
                    <a:cubicBezTo>
                      <a:pt x="0" y="97957"/>
                      <a:pt x="14046" y="64048"/>
                      <a:pt x="39047" y="39047"/>
                    </a:cubicBezTo>
                    <a:cubicBezTo>
                      <a:pt x="64048" y="14046"/>
                      <a:pt x="97957" y="0"/>
                      <a:pt x="133314" y="0"/>
                    </a:cubicBezTo>
                    <a:close/>
                  </a:path>
                </a:pathLst>
              </a:custGeom>
              <a:solidFill>
                <a:srgbClr val="001F5D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 sz="975"/>
              </a:p>
            </p:txBody>
          </p:sp>
          <p:sp>
            <p:nvSpPr>
              <p:cNvPr id="36" name="TextBox 36"/>
              <p:cNvSpPr txBox="1"/>
              <p:nvPr/>
            </p:nvSpPr>
            <p:spPr>
              <a:xfrm>
                <a:off x="0" y="-38100"/>
                <a:ext cx="587259" cy="850900"/>
              </a:xfrm>
              <a:prstGeom prst="rect">
                <a:avLst/>
              </a:prstGeom>
            </p:spPr>
            <p:txBody>
              <a:bodyPr lIns="27516" tIns="27516" rIns="27516" bIns="27516" rtlCol="0" anchor="ctr"/>
              <a:lstStyle/>
              <a:p>
                <a:pPr algn="ctr">
                  <a:lnSpc>
                    <a:spcPts val="1493"/>
                  </a:lnSpc>
                  <a:spcBef>
                    <a:spcPct val="0"/>
                  </a:spcBef>
                </a:pPr>
                <a:endParaRPr sz="975"/>
              </a:p>
            </p:txBody>
          </p:sp>
        </p:grpSp>
        <p:sp>
          <p:nvSpPr>
            <p:cNvPr id="37" name="AutoShape 37"/>
            <p:cNvSpPr/>
            <p:nvPr/>
          </p:nvSpPr>
          <p:spPr>
            <a:xfrm flipH="1">
              <a:off x="8352784" y="3808236"/>
              <a:ext cx="0" cy="336000"/>
            </a:xfrm>
            <a:prstGeom prst="line">
              <a:avLst/>
            </a:prstGeom>
            <a:ln w="66675" cap="rnd">
              <a:solidFill>
                <a:srgbClr val="002060"/>
              </a:solidFill>
              <a:prstDash val="sysDot"/>
              <a:headEnd type="none" w="sm" len="sm"/>
              <a:tailEnd type="oval" w="lg" len="lg"/>
            </a:ln>
          </p:spPr>
          <p:txBody>
            <a:bodyPr/>
            <a:lstStyle/>
            <a:p>
              <a:endParaRPr lang="ko-KR" altLang="en-US" sz="975"/>
            </a:p>
          </p:txBody>
        </p:sp>
        <p:sp>
          <p:nvSpPr>
            <p:cNvPr id="38" name="Freeform 38"/>
            <p:cNvSpPr/>
            <p:nvPr/>
          </p:nvSpPr>
          <p:spPr>
            <a:xfrm>
              <a:off x="7726570" y="2603151"/>
              <a:ext cx="1252429" cy="1252429"/>
            </a:xfrm>
            <a:custGeom>
              <a:avLst/>
              <a:gdLst/>
              <a:ahLst/>
              <a:cxnLst/>
              <a:rect l="l" t="t" r="r" b="b"/>
              <a:pathLst>
                <a:path w="2312177" h="2312177">
                  <a:moveTo>
                    <a:pt x="0" y="0"/>
                  </a:moveTo>
                  <a:lnTo>
                    <a:pt x="2312176" y="0"/>
                  </a:lnTo>
                  <a:lnTo>
                    <a:pt x="2312176" y="2312177"/>
                  </a:lnTo>
                  <a:lnTo>
                    <a:pt x="0" y="23121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 sz="975"/>
            </a:p>
          </p:txBody>
        </p:sp>
        <p:grpSp>
          <p:nvGrpSpPr>
            <p:cNvPr id="39" name="Group 39"/>
            <p:cNvGrpSpPr/>
            <p:nvPr/>
          </p:nvGrpSpPr>
          <p:grpSpPr>
            <a:xfrm>
              <a:off x="7840335" y="2716916"/>
              <a:ext cx="1024899" cy="1024899"/>
              <a:chOff x="0" y="0"/>
              <a:chExt cx="812800" cy="812800"/>
            </a:xfrm>
          </p:grpSpPr>
          <p:sp>
            <p:nvSpPr>
              <p:cNvPr id="40" name="Freeform 4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FFFFF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 sz="975"/>
              </a:p>
            </p:txBody>
          </p:sp>
          <p:sp>
            <p:nvSpPr>
              <p:cNvPr id="41" name="TextBox 4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27516" tIns="27516" rIns="27516" bIns="27516" rtlCol="0" anchor="ctr"/>
              <a:lstStyle/>
              <a:p>
                <a:pPr algn="ctr">
                  <a:lnSpc>
                    <a:spcPts val="1493"/>
                  </a:lnSpc>
                  <a:spcBef>
                    <a:spcPct val="0"/>
                  </a:spcBef>
                </a:pPr>
                <a:endParaRPr sz="975"/>
              </a:p>
            </p:txBody>
          </p:sp>
        </p:grpSp>
        <p:sp>
          <p:nvSpPr>
            <p:cNvPr id="46" name="TextBox 46"/>
            <p:cNvSpPr txBox="1"/>
            <p:nvPr/>
          </p:nvSpPr>
          <p:spPr>
            <a:xfrm>
              <a:off x="8156226" y="2329399"/>
              <a:ext cx="393117" cy="2612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93"/>
                </a:lnSpc>
                <a:spcBef>
                  <a:spcPct val="0"/>
                </a:spcBef>
              </a:pPr>
              <a:r>
                <a:rPr lang="en-US" sz="1400">
                  <a:solidFill>
                    <a:srgbClr val="F8F8F8"/>
                  </a:solidFill>
                  <a:latin typeface="나눔스퀘어 네오 ExtraBold" panose="00000900000000000000" pitchFamily="2" charset="-127"/>
                  <a:ea typeface="나눔스퀘어 네오 ExtraBold" panose="00000900000000000000" pitchFamily="2" charset="-127"/>
                  <a:cs typeface="Montserrat Classic Bold"/>
                  <a:sym typeface="Montserrat Classic Bold"/>
                </a:rPr>
                <a:t>03</a:t>
              </a:r>
            </a:p>
          </p:txBody>
        </p:sp>
        <p:pic>
          <p:nvPicPr>
            <p:cNvPr id="89" name="그림 88" descr="블랙, 어둠이(가) 표시된 사진&#10;&#10;자동 생성된 설명">
              <a:extLst>
                <a:ext uri="{FF2B5EF4-FFF2-40B4-BE49-F238E27FC236}">
                  <a16:creationId xmlns:a16="http://schemas.microsoft.com/office/drawing/2014/main" id="{A230370C-2152-F230-67E4-5BBAB16CFB6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63986" y="2819728"/>
              <a:ext cx="777597" cy="77759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563483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extBox 48">
            <a:extLst>
              <a:ext uri="{FF2B5EF4-FFF2-40B4-BE49-F238E27FC236}">
                <a16:creationId xmlns:a16="http://schemas.microsoft.com/office/drawing/2014/main" id="{FF6530C8-B3D3-1256-501A-9DCE5DC6C1CB}"/>
              </a:ext>
            </a:extLst>
          </p:cNvPr>
          <p:cNvSpPr txBox="1"/>
          <p:nvPr/>
        </p:nvSpPr>
        <p:spPr>
          <a:xfrm>
            <a:off x="289088" y="2629118"/>
            <a:ext cx="1584000" cy="7840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71479" indent="-171479" defTabSz="914553" latinLnBrk="0">
              <a:lnSpc>
                <a:spcPct val="130000"/>
              </a:lnSpc>
              <a:spcBef>
                <a:spcPts val="301"/>
              </a:spcBef>
              <a:buFont typeface="Arial" panose="020B0604020202020204" pitchFamily="34" charset="0"/>
              <a:buChar char="•"/>
              <a:defRPr/>
            </a:pPr>
            <a:r>
              <a:rPr lang="ko-KR" altLang="en-US" sz="900" kern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Arial" pitchFamily="34" charset="0"/>
              </a:rPr>
              <a:t>대규모 프로젝트 </a:t>
            </a:r>
            <a:r>
              <a:rPr lang="en-US" altLang="ko-KR" sz="900" kern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Arial" pitchFamily="34" charset="0"/>
              </a:rPr>
              <a:t>PMO</a:t>
            </a:r>
          </a:p>
          <a:p>
            <a:pPr marL="171479" indent="-171479" defTabSz="914553" latinLnBrk="0">
              <a:lnSpc>
                <a:spcPct val="130000"/>
              </a:lnSpc>
              <a:spcBef>
                <a:spcPts val="301"/>
              </a:spcBef>
              <a:buFont typeface="Arial" panose="020B0604020202020204" pitchFamily="34" charset="0"/>
              <a:buChar char="•"/>
              <a:defRPr/>
            </a:pPr>
            <a:r>
              <a:rPr lang="en-US" altLang="ko-KR" sz="900" kern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Arial" pitchFamily="34" charset="0"/>
              </a:rPr>
              <a:t>IT</a:t>
            </a:r>
            <a:r>
              <a:rPr lang="ko-KR" altLang="en-US" sz="900" kern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Arial" pitchFamily="34" charset="0"/>
              </a:rPr>
              <a:t> 진단 </a:t>
            </a:r>
            <a:r>
              <a:rPr lang="en-US" altLang="ko-KR" sz="900" kern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Arial" pitchFamily="34" charset="0"/>
              </a:rPr>
              <a:t>/ ISP </a:t>
            </a:r>
            <a:r>
              <a:rPr lang="ko-KR" altLang="en-US" sz="900" kern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Arial" pitchFamily="34" charset="0"/>
              </a:rPr>
              <a:t>컨설팅</a:t>
            </a:r>
            <a:endParaRPr lang="en-US" altLang="ko-KR" sz="900" kern="0">
              <a:latin typeface="나눔스퀘어 네오 Regular" panose="00000500000000000000" pitchFamily="2" charset="-127"/>
              <a:ea typeface="나눔스퀘어 네오 Regular" panose="00000500000000000000" pitchFamily="2" charset="-127"/>
              <a:cs typeface="Arial" pitchFamily="34" charset="0"/>
            </a:endParaRPr>
          </a:p>
          <a:p>
            <a:pPr marL="171479" indent="-171479" defTabSz="914553" latinLnBrk="0">
              <a:lnSpc>
                <a:spcPct val="130000"/>
              </a:lnSpc>
              <a:spcBef>
                <a:spcPts val="301"/>
              </a:spcBef>
              <a:buFont typeface="Arial" panose="020B0604020202020204" pitchFamily="34" charset="0"/>
              <a:buChar char="•"/>
              <a:defRPr/>
            </a:pPr>
            <a:r>
              <a:rPr lang="ko-KR" altLang="en-US" sz="900" kern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Arial" pitchFamily="34" charset="0"/>
              </a:rPr>
              <a:t>차세대</a:t>
            </a:r>
            <a:r>
              <a:rPr lang="en-US" altLang="ko-KR" sz="900" kern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Arial" pitchFamily="34" charset="0"/>
              </a:rPr>
              <a:t> </a:t>
            </a:r>
            <a:r>
              <a:rPr lang="ko-KR" altLang="en-US" sz="900" kern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Arial" pitchFamily="34" charset="0"/>
              </a:rPr>
              <a:t>프로젝트 테스트 통합 관리</a:t>
            </a:r>
            <a:endParaRPr lang="en-US" altLang="ko-KR" sz="900" kern="0">
              <a:latin typeface="나눔스퀘어 네오 Regular" panose="00000500000000000000" pitchFamily="2" charset="-127"/>
              <a:ea typeface="나눔스퀘어 네오 Regular" panose="00000500000000000000" pitchFamily="2" charset="-127"/>
              <a:cs typeface="Arial" pitchFamily="34" charset="0"/>
            </a:endParaRPr>
          </a:p>
        </p:txBody>
      </p:sp>
      <p:sp>
        <p:nvSpPr>
          <p:cNvPr id="62" name="TextBox 49">
            <a:extLst>
              <a:ext uri="{FF2B5EF4-FFF2-40B4-BE49-F238E27FC236}">
                <a16:creationId xmlns:a16="http://schemas.microsoft.com/office/drawing/2014/main" id="{E0E7D74D-1806-5CCF-1463-A8BB7E0BAC72}"/>
              </a:ext>
            </a:extLst>
          </p:cNvPr>
          <p:cNvSpPr txBox="1"/>
          <p:nvPr/>
        </p:nvSpPr>
        <p:spPr>
          <a:xfrm>
            <a:off x="289088" y="2383827"/>
            <a:ext cx="1584000" cy="1845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defTabSz="914553" latinLnBrk="0">
              <a:defRPr/>
            </a:pPr>
            <a:r>
              <a:rPr lang="ko-KR" altLang="en-US" sz="1199" kern="0" dirty="0">
                <a:solidFill>
                  <a:srgbClr val="7DABD8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Arial" pitchFamily="34" charset="0"/>
              </a:rPr>
              <a:t>컨설팅 및 </a:t>
            </a:r>
            <a:r>
              <a:rPr lang="en-US" altLang="ko-KR" sz="1199" kern="0" dirty="0">
                <a:solidFill>
                  <a:srgbClr val="7DABD8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Arial" pitchFamily="34" charset="0"/>
              </a:rPr>
              <a:t>PMO</a:t>
            </a:r>
            <a:endParaRPr lang="ko-KR" altLang="en-US" sz="1199" kern="0" dirty="0">
              <a:solidFill>
                <a:srgbClr val="7DABD8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  <a:cs typeface="Arial" pitchFamily="34" charset="0"/>
            </a:endParaRPr>
          </a:p>
        </p:txBody>
      </p: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13583FFF-F75A-67B7-F159-3B7D1AE060CC}"/>
              </a:ext>
            </a:extLst>
          </p:cNvPr>
          <p:cNvGrpSpPr/>
          <p:nvPr/>
        </p:nvGrpSpPr>
        <p:grpSpPr>
          <a:xfrm>
            <a:off x="454873" y="106363"/>
            <a:ext cx="1252430" cy="1867612"/>
            <a:chOff x="5995992" y="2276623"/>
            <a:chExt cx="1252429" cy="1867613"/>
          </a:xfrm>
        </p:grpSpPr>
        <p:grpSp>
          <p:nvGrpSpPr>
            <p:cNvPr id="26" name="Group 26"/>
            <p:cNvGrpSpPr/>
            <p:nvPr/>
          </p:nvGrpSpPr>
          <p:grpSpPr>
            <a:xfrm rot="10800000">
              <a:off x="6386285" y="2276623"/>
              <a:ext cx="471842" cy="683668"/>
              <a:chOff x="0" y="-38100"/>
              <a:chExt cx="587259" cy="8509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587259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587259" h="812800">
                    <a:moveTo>
                      <a:pt x="133314" y="0"/>
                    </a:moveTo>
                    <a:lnTo>
                      <a:pt x="453945" y="0"/>
                    </a:lnTo>
                    <a:cubicBezTo>
                      <a:pt x="489302" y="0"/>
                      <a:pt x="523211" y="14046"/>
                      <a:pt x="548213" y="39047"/>
                    </a:cubicBezTo>
                    <a:cubicBezTo>
                      <a:pt x="573214" y="64048"/>
                      <a:pt x="587259" y="97957"/>
                      <a:pt x="587259" y="133314"/>
                    </a:cubicBezTo>
                    <a:lnTo>
                      <a:pt x="587259" y="679486"/>
                    </a:lnTo>
                    <a:cubicBezTo>
                      <a:pt x="587259" y="714843"/>
                      <a:pt x="573214" y="748752"/>
                      <a:pt x="548213" y="773753"/>
                    </a:cubicBezTo>
                    <a:cubicBezTo>
                      <a:pt x="523211" y="798754"/>
                      <a:pt x="489302" y="812800"/>
                      <a:pt x="453945" y="812800"/>
                    </a:cubicBezTo>
                    <a:lnTo>
                      <a:pt x="133314" y="812800"/>
                    </a:lnTo>
                    <a:cubicBezTo>
                      <a:pt x="97957" y="812800"/>
                      <a:pt x="64048" y="798754"/>
                      <a:pt x="39047" y="773753"/>
                    </a:cubicBezTo>
                    <a:cubicBezTo>
                      <a:pt x="14046" y="748752"/>
                      <a:pt x="0" y="714843"/>
                      <a:pt x="0" y="679486"/>
                    </a:cubicBezTo>
                    <a:lnTo>
                      <a:pt x="0" y="133314"/>
                    </a:lnTo>
                    <a:cubicBezTo>
                      <a:pt x="0" y="97957"/>
                      <a:pt x="14046" y="64048"/>
                      <a:pt x="39047" y="39047"/>
                    </a:cubicBezTo>
                    <a:cubicBezTo>
                      <a:pt x="64048" y="14046"/>
                      <a:pt x="97957" y="0"/>
                      <a:pt x="133314" y="0"/>
                    </a:cubicBezTo>
                    <a:close/>
                  </a:path>
                </a:pathLst>
              </a:custGeom>
              <a:solidFill>
                <a:srgbClr val="7DABD8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 sz="975"/>
              </a:p>
            </p:txBody>
          </p:sp>
          <p:sp>
            <p:nvSpPr>
              <p:cNvPr id="28" name="TextBox 28"/>
              <p:cNvSpPr txBox="1"/>
              <p:nvPr/>
            </p:nvSpPr>
            <p:spPr>
              <a:xfrm>
                <a:off x="0" y="-38100"/>
                <a:ext cx="587259" cy="850900"/>
              </a:xfrm>
              <a:prstGeom prst="rect">
                <a:avLst/>
              </a:prstGeom>
            </p:spPr>
            <p:txBody>
              <a:bodyPr lIns="27516" tIns="27516" rIns="27516" bIns="27516" rtlCol="0" anchor="ctr"/>
              <a:lstStyle/>
              <a:p>
                <a:pPr algn="ctr">
                  <a:lnSpc>
                    <a:spcPts val="1493"/>
                  </a:lnSpc>
                  <a:spcBef>
                    <a:spcPct val="0"/>
                  </a:spcBef>
                </a:pPr>
                <a:endParaRPr sz="975"/>
              </a:p>
            </p:txBody>
          </p:sp>
        </p:grpSp>
        <p:sp>
          <p:nvSpPr>
            <p:cNvPr id="29" name="AutoShape 29"/>
            <p:cNvSpPr/>
            <p:nvPr/>
          </p:nvSpPr>
          <p:spPr>
            <a:xfrm flipH="1">
              <a:off x="6622206" y="3808236"/>
              <a:ext cx="0" cy="336000"/>
            </a:xfrm>
            <a:prstGeom prst="line">
              <a:avLst/>
            </a:prstGeom>
            <a:ln w="66675" cap="rnd">
              <a:solidFill>
                <a:srgbClr val="80AEDC"/>
              </a:solidFill>
              <a:prstDash val="sysDot"/>
              <a:headEnd type="none" w="sm" len="sm"/>
              <a:tailEnd type="oval" w="lg" len="lg"/>
            </a:ln>
          </p:spPr>
          <p:txBody>
            <a:bodyPr/>
            <a:lstStyle/>
            <a:p>
              <a:endParaRPr lang="ko-KR" altLang="en-US" sz="975"/>
            </a:p>
          </p:txBody>
        </p:sp>
        <p:sp>
          <p:nvSpPr>
            <p:cNvPr id="30" name="Freeform 30"/>
            <p:cNvSpPr/>
            <p:nvPr/>
          </p:nvSpPr>
          <p:spPr>
            <a:xfrm>
              <a:off x="5995992" y="2603151"/>
              <a:ext cx="1252429" cy="1252429"/>
            </a:xfrm>
            <a:custGeom>
              <a:avLst/>
              <a:gdLst/>
              <a:ahLst/>
              <a:cxnLst/>
              <a:rect l="l" t="t" r="r" b="b"/>
              <a:pathLst>
                <a:path w="2312177" h="2312177">
                  <a:moveTo>
                    <a:pt x="0" y="0"/>
                  </a:moveTo>
                  <a:lnTo>
                    <a:pt x="2312177" y="0"/>
                  </a:lnTo>
                  <a:lnTo>
                    <a:pt x="2312177" y="2312176"/>
                  </a:lnTo>
                  <a:lnTo>
                    <a:pt x="0" y="23121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 sz="975"/>
            </a:p>
          </p:txBody>
        </p:sp>
        <p:grpSp>
          <p:nvGrpSpPr>
            <p:cNvPr id="31" name="Group 31"/>
            <p:cNvGrpSpPr/>
            <p:nvPr/>
          </p:nvGrpSpPr>
          <p:grpSpPr>
            <a:xfrm>
              <a:off x="6109757" y="2716916"/>
              <a:ext cx="1024899" cy="1024899"/>
              <a:chOff x="0" y="0"/>
              <a:chExt cx="812800" cy="812800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FFFFF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 sz="975"/>
              </a:p>
            </p:txBody>
          </p:sp>
          <p:sp>
            <p:nvSpPr>
              <p:cNvPr id="33" name="TextBox 33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27516" tIns="27516" rIns="27516" bIns="27516" rtlCol="0" anchor="ctr"/>
              <a:lstStyle/>
              <a:p>
                <a:pPr algn="ctr">
                  <a:lnSpc>
                    <a:spcPts val="1493"/>
                  </a:lnSpc>
                  <a:spcBef>
                    <a:spcPct val="0"/>
                  </a:spcBef>
                </a:pPr>
                <a:endParaRPr sz="975"/>
              </a:p>
            </p:txBody>
          </p:sp>
        </p:grpSp>
        <p:sp>
          <p:nvSpPr>
            <p:cNvPr id="45" name="TextBox 45"/>
            <p:cNvSpPr txBox="1"/>
            <p:nvPr/>
          </p:nvSpPr>
          <p:spPr>
            <a:xfrm>
              <a:off x="6425648" y="2329397"/>
              <a:ext cx="393117" cy="2612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93"/>
                </a:lnSpc>
                <a:spcBef>
                  <a:spcPct val="0"/>
                </a:spcBef>
              </a:pPr>
              <a:r>
                <a:rPr lang="en-US" sz="1400">
                  <a:solidFill>
                    <a:srgbClr val="F8F8F8"/>
                  </a:solidFill>
                  <a:latin typeface="나눔스퀘어 네오 ExtraBold" panose="00000900000000000000" pitchFamily="2" charset="-127"/>
                  <a:ea typeface="나눔스퀘어 네오 ExtraBold" panose="00000900000000000000" pitchFamily="2" charset="-127"/>
                  <a:cs typeface="Montserrat Classic Bold"/>
                  <a:sym typeface="Montserrat Classic Bold"/>
                </a:rPr>
                <a:t>04</a:t>
              </a:r>
            </a:p>
          </p:txBody>
        </p:sp>
        <p:pic>
          <p:nvPicPr>
            <p:cNvPr id="78" name="그림 77" descr="블랙, 어둠이(가) 표시된 사진&#10;&#10;자동 생성된 설명">
              <a:extLst>
                <a:ext uri="{FF2B5EF4-FFF2-40B4-BE49-F238E27FC236}">
                  <a16:creationId xmlns:a16="http://schemas.microsoft.com/office/drawing/2014/main" id="{C69D6F0F-82FA-10E4-F9A9-ACE3E1CC4FF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4541" y="2841744"/>
              <a:ext cx="795331" cy="79533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069156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extBox 48">
            <a:extLst>
              <a:ext uri="{FF2B5EF4-FFF2-40B4-BE49-F238E27FC236}">
                <a16:creationId xmlns:a16="http://schemas.microsoft.com/office/drawing/2014/main" id="{C88D3D8B-CE8D-635F-B8F4-3012C520751D}"/>
              </a:ext>
            </a:extLst>
          </p:cNvPr>
          <p:cNvSpPr txBox="1"/>
          <p:nvPr/>
        </p:nvSpPr>
        <p:spPr>
          <a:xfrm>
            <a:off x="288294" y="2629117"/>
            <a:ext cx="1584000" cy="11441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71479" indent="-171479" defTabSz="914553" latinLnBrk="0">
              <a:lnSpc>
                <a:spcPct val="130000"/>
              </a:lnSpc>
              <a:spcBef>
                <a:spcPts val="301"/>
              </a:spcBef>
              <a:buFont typeface="Arial" panose="020B0604020202020204" pitchFamily="34" charset="0"/>
              <a:buChar char="•"/>
              <a:defRPr/>
            </a:pPr>
            <a:r>
              <a:rPr lang="en-US" altLang="ko-KR" sz="900" kern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Arial" pitchFamily="34" charset="0"/>
              </a:rPr>
              <a:t>ERP </a:t>
            </a:r>
            <a:r>
              <a:rPr lang="ko-KR" altLang="en-US" sz="900" kern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Arial" pitchFamily="34" charset="0"/>
              </a:rPr>
              <a:t>구축 및 유지보수</a:t>
            </a:r>
            <a:endParaRPr lang="en-US" altLang="ko-KR" sz="900" kern="0">
              <a:latin typeface="나눔스퀘어 네오 Regular" panose="00000500000000000000" pitchFamily="2" charset="-127"/>
              <a:ea typeface="나눔스퀘어 네오 Regular" panose="00000500000000000000" pitchFamily="2" charset="-127"/>
              <a:cs typeface="Arial" pitchFamily="34" charset="0"/>
            </a:endParaRPr>
          </a:p>
          <a:p>
            <a:pPr marL="171479" indent="-171479" defTabSz="914553" latinLnBrk="0">
              <a:lnSpc>
                <a:spcPct val="130000"/>
              </a:lnSpc>
              <a:spcBef>
                <a:spcPts val="301"/>
              </a:spcBef>
              <a:buFont typeface="Arial" panose="020B0604020202020204" pitchFamily="34" charset="0"/>
              <a:buChar char="•"/>
              <a:defRPr/>
            </a:pPr>
            <a:r>
              <a:rPr lang="en-US" altLang="ko-KR" sz="900" kern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Arial" pitchFamily="34" charset="0"/>
              </a:rPr>
              <a:t>ITO (Information Technology Outsourcing)</a:t>
            </a:r>
          </a:p>
          <a:p>
            <a:pPr marL="171479" indent="-171479" defTabSz="914553" latinLnBrk="0">
              <a:lnSpc>
                <a:spcPct val="130000"/>
              </a:lnSpc>
              <a:spcBef>
                <a:spcPts val="301"/>
              </a:spcBef>
              <a:buFont typeface="Arial" panose="020B0604020202020204" pitchFamily="34" charset="0"/>
              <a:buChar char="•"/>
              <a:defRPr/>
            </a:pPr>
            <a:r>
              <a:rPr lang="en-US" altLang="ko-KR" sz="900" kern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Arial" pitchFamily="34" charset="0"/>
              </a:rPr>
              <a:t>ACS (Advanced</a:t>
            </a:r>
            <a:r>
              <a:rPr lang="ko-KR" altLang="en-US" sz="900" kern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Arial" pitchFamily="34" charset="0"/>
              </a:rPr>
              <a:t> </a:t>
            </a:r>
            <a:r>
              <a:rPr lang="en-US" altLang="ko-KR" sz="900" kern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Arial" pitchFamily="34" charset="0"/>
              </a:rPr>
              <a:t>Customer</a:t>
            </a:r>
            <a:r>
              <a:rPr lang="ko-KR" altLang="en-US" sz="900" kern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Arial" pitchFamily="34" charset="0"/>
              </a:rPr>
              <a:t> </a:t>
            </a:r>
            <a:r>
              <a:rPr lang="en-US" altLang="ko-KR" sz="900" kern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Arial" pitchFamily="34" charset="0"/>
              </a:rPr>
              <a:t>Service)</a:t>
            </a:r>
          </a:p>
        </p:txBody>
      </p:sp>
      <p:sp>
        <p:nvSpPr>
          <p:cNvPr id="59" name="TextBox 49">
            <a:extLst>
              <a:ext uri="{FF2B5EF4-FFF2-40B4-BE49-F238E27FC236}">
                <a16:creationId xmlns:a16="http://schemas.microsoft.com/office/drawing/2014/main" id="{0620F720-9BC8-9E4B-DC76-03E40BEA869F}"/>
              </a:ext>
            </a:extLst>
          </p:cNvPr>
          <p:cNvSpPr txBox="1"/>
          <p:nvPr/>
        </p:nvSpPr>
        <p:spPr>
          <a:xfrm>
            <a:off x="288294" y="2383825"/>
            <a:ext cx="1584000" cy="1845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defTabSz="914553" latinLnBrk="0">
              <a:defRPr/>
            </a:pPr>
            <a:r>
              <a:rPr lang="ko-KR" altLang="en-US" sz="1199" kern="0" dirty="0">
                <a:solidFill>
                  <a:srgbClr val="68A8FD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Arial" pitchFamily="34" charset="0"/>
              </a:rPr>
              <a:t>제조</a:t>
            </a:r>
            <a:r>
              <a:rPr lang="en-US" altLang="ko-KR" sz="1199" kern="0" dirty="0">
                <a:solidFill>
                  <a:srgbClr val="68A8FD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Arial" pitchFamily="34" charset="0"/>
              </a:rPr>
              <a:t>/</a:t>
            </a:r>
            <a:r>
              <a:rPr lang="ko-KR" altLang="en-US" sz="1199" kern="0" dirty="0">
                <a:solidFill>
                  <a:srgbClr val="68A8FD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Arial" pitchFamily="34" charset="0"/>
              </a:rPr>
              <a:t>서비스 부문</a:t>
            </a:r>
          </a:p>
        </p:txBody>
      </p: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2A2100E7-F2A6-0999-6A21-FBE9A3E91F5F}"/>
              </a:ext>
            </a:extLst>
          </p:cNvPr>
          <p:cNvGrpSpPr/>
          <p:nvPr/>
        </p:nvGrpSpPr>
        <p:grpSpPr>
          <a:xfrm>
            <a:off x="454079" y="106363"/>
            <a:ext cx="1252430" cy="1867612"/>
            <a:chOff x="4373085" y="2276623"/>
            <a:chExt cx="1252429" cy="1867613"/>
          </a:xfrm>
        </p:grpSpPr>
        <p:grpSp>
          <p:nvGrpSpPr>
            <p:cNvPr id="18" name="Group 18"/>
            <p:cNvGrpSpPr/>
            <p:nvPr/>
          </p:nvGrpSpPr>
          <p:grpSpPr>
            <a:xfrm rot="10800000">
              <a:off x="4763378" y="2276623"/>
              <a:ext cx="471842" cy="683668"/>
              <a:chOff x="0" y="-38100"/>
              <a:chExt cx="587259" cy="8509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587259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587259" h="812800">
                    <a:moveTo>
                      <a:pt x="133314" y="0"/>
                    </a:moveTo>
                    <a:lnTo>
                      <a:pt x="453945" y="0"/>
                    </a:lnTo>
                    <a:cubicBezTo>
                      <a:pt x="489302" y="0"/>
                      <a:pt x="523211" y="14046"/>
                      <a:pt x="548213" y="39047"/>
                    </a:cubicBezTo>
                    <a:cubicBezTo>
                      <a:pt x="573214" y="64048"/>
                      <a:pt x="587259" y="97957"/>
                      <a:pt x="587259" y="133314"/>
                    </a:cubicBezTo>
                    <a:lnTo>
                      <a:pt x="587259" y="679486"/>
                    </a:lnTo>
                    <a:cubicBezTo>
                      <a:pt x="587259" y="714843"/>
                      <a:pt x="573214" y="748752"/>
                      <a:pt x="548213" y="773753"/>
                    </a:cubicBezTo>
                    <a:cubicBezTo>
                      <a:pt x="523211" y="798754"/>
                      <a:pt x="489302" y="812800"/>
                      <a:pt x="453945" y="812800"/>
                    </a:cubicBezTo>
                    <a:lnTo>
                      <a:pt x="133314" y="812800"/>
                    </a:lnTo>
                    <a:cubicBezTo>
                      <a:pt x="97957" y="812800"/>
                      <a:pt x="64048" y="798754"/>
                      <a:pt x="39047" y="773753"/>
                    </a:cubicBezTo>
                    <a:cubicBezTo>
                      <a:pt x="14046" y="748752"/>
                      <a:pt x="0" y="714843"/>
                      <a:pt x="0" y="679486"/>
                    </a:cubicBezTo>
                    <a:lnTo>
                      <a:pt x="0" y="133314"/>
                    </a:lnTo>
                    <a:cubicBezTo>
                      <a:pt x="0" y="97957"/>
                      <a:pt x="14046" y="64048"/>
                      <a:pt x="39047" y="39047"/>
                    </a:cubicBezTo>
                    <a:cubicBezTo>
                      <a:pt x="64048" y="14046"/>
                      <a:pt x="97957" y="0"/>
                      <a:pt x="133314" y="0"/>
                    </a:cubicBezTo>
                    <a:close/>
                  </a:path>
                </a:pathLst>
              </a:custGeom>
              <a:solidFill>
                <a:srgbClr val="68A8FD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 sz="975"/>
              </a:p>
            </p:txBody>
          </p:sp>
          <p:sp>
            <p:nvSpPr>
              <p:cNvPr id="20" name="TextBox 20"/>
              <p:cNvSpPr txBox="1"/>
              <p:nvPr/>
            </p:nvSpPr>
            <p:spPr>
              <a:xfrm>
                <a:off x="0" y="-38100"/>
                <a:ext cx="587259" cy="850900"/>
              </a:xfrm>
              <a:prstGeom prst="rect">
                <a:avLst/>
              </a:prstGeom>
            </p:spPr>
            <p:txBody>
              <a:bodyPr lIns="27516" tIns="27516" rIns="27516" bIns="27516" rtlCol="0" anchor="ctr"/>
              <a:lstStyle/>
              <a:p>
                <a:pPr algn="ctr">
                  <a:lnSpc>
                    <a:spcPts val="1493"/>
                  </a:lnSpc>
                  <a:spcBef>
                    <a:spcPct val="0"/>
                  </a:spcBef>
                </a:pPr>
                <a:endParaRPr sz="975"/>
              </a:p>
            </p:txBody>
          </p:sp>
        </p:grpSp>
        <p:sp>
          <p:nvSpPr>
            <p:cNvPr id="21" name="AutoShape 21"/>
            <p:cNvSpPr/>
            <p:nvPr/>
          </p:nvSpPr>
          <p:spPr>
            <a:xfrm>
              <a:off x="4999299" y="3808236"/>
              <a:ext cx="0" cy="336000"/>
            </a:xfrm>
            <a:prstGeom prst="line">
              <a:avLst/>
            </a:prstGeom>
            <a:ln w="66675" cap="rnd">
              <a:solidFill>
                <a:srgbClr val="69A9FF"/>
              </a:solidFill>
              <a:prstDash val="sysDot"/>
              <a:headEnd type="none" w="sm" len="sm"/>
              <a:tailEnd type="oval" w="lg" len="lg"/>
            </a:ln>
          </p:spPr>
          <p:txBody>
            <a:bodyPr/>
            <a:lstStyle/>
            <a:p>
              <a:endParaRPr lang="ko-KR" altLang="en-US" sz="975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4373085" y="2603151"/>
              <a:ext cx="1252429" cy="1252429"/>
            </a:xfrm>
            <a:custGeom>
              <a:avLst/>
              <a:gdLst/>
              <a:ahLst/>
              <a:cxnLst/>
              <a:rect l="l" t="t" r="r" b="b"/>
              <a:pathLst>
                <a:path w="2312177" h="2312177">
                  <a:moveTo>
                    <a:pt x="0" y="0"/>
                  </a:moveTo>
                  <a:lnTo>
                    <a:pt x="2312177" y="0"/>
                  </a:lnTo>
                  <a:lnTo>
                    <a:pt x="2312177" y="2312176"/>
                  </a:lnTo>
                  <a:lnTo>
                    <a:pt x="0" y="23121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 sz="975"/>
            </a:p>
          </p:txBody>
        </p:sp>
        <p:grpSp>
          <p:nvGrpSpPr>
            <p:cNvPr id="23" name="Group 23"/>
            <p:cNvGrpSpPr/>
            <p:nvPr/>
          </p:nvGrpSpPr>
          <p:grpSpPr>
            <a:xfrm>
              <a:off x="4486850" y="2716916"/>
              <a:ext cx="1024899" cy="1024899"/>
              <a:chOff x="0" y="0"/>
              <a:chExt cx="812800" cy="812800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FFFFF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 sz="975"/>
              </a:p>
            </p:txBody>
          </p:sp>
          <p:sp>
            <p:nvSpPr>
              <p:cNvPr id="25" name="TextBox 25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27516" tIns="27516" rIns="27516" bIns="27516" rtlCol="0" anchor="ctr"/>
              <a:lstStyle/>
              <a:p>
                <a:pPr algn="ctr">
                  <a:lnSpc>
                    <a:spcPts val="1493"/>
                  </a:lnSpc>
                  <a:spcBef>
                    <a:spcPct val="0"/>
                  </a:spcBef>
                </a:pPr>
                <a:endParaRPr sz="975"/>
              </a:p>
            </p:txBody>
          </p:sp>
        </p:grpSp>
        <p:sp>
          <p:nvSpPr>
            <p:cNvPr id="44" name="TextBox 44"/>
            <p:cNvSpPr txBox="1">
              <a:spLocks/>
            </p:cNvSpPr>
            <p:nvPr/>
          </p:nvSpPr>
          <p:spPr>
            <a:xfrm>
              <a:off x="4802741" y="2329397"/>
              <a:ext cx="393117" cy="2612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93"/>
                </a:lnSpc>
                <a:spcBef>
                  <a:spcPct val="0"/>
                </a:spcBef>
              </a:pPr>
              <a:r>
                <a:rPr lang="en-US" sz="1400">
                  <a:solidFill>
                    <a:srgbClr val="F8F8F8"/>
                  </a:solidFill>
                  <a:latin typeface="나눔스퀘어 네오 ExtraBold" panose="00000900000000000000" pitchFamily="2" charset="-127"/>
                  <a:ea typeface="나눔스퀘어 네오 ExtraBold" panose="00000900000000000000" pitchFamily="2" charset="-127"/>
                  <a:cs typeface="Montserrat Classic Bold"/>
                  <a:sym typeface="Montserrat Classic Bold"/>
                </a:rPr>
                <a:t>05</a:t>
              </a:r>
            </a:p>
          </p:txBody>
        </p:sp>
        <p:pic>
          <p:nvPicPr>
            <p:cNvPr id="68" name="그림 67" descr="블랙, 어둠이(가) 표시된 사진&#10;&#10;자동 생성된 설명">
              <a:extLst>
                <a:ext uri="{FF2B5EF4-FFF2-40B4-BE49-F238E27FC236}">
                  <a16:creationId xmlns:a16="http://schemas.microsoft.com/office/drawing/2014/main" id="{7E91F722-A835-9F26-1A01-7809209EB96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07318" y="2803318"/>
              <a:ext cx="783962" cy="7839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53625720"/>
      </p:ext>
    </p:extLst>
  </p:cSld>
  <p:clrMapOvr>
    <a:masterClrMapping/>
  </p:clrMapOvr>
</p:sld>
</file>

<file path=ppt/theme/theme1.xml><?xml version="1.0" encoding="utf-8"?>
<a:theme xmlns:a="http://schemas.openxmlformats.org/drawingml/2006/main" name="6_내용 레이아웃">
  <a:themeElements>
    <a:clrScheme name="2_기본 디자인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2_기본 디자인">
      <a:majorFont>
        <a:latin typeface="굴림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FFC000"/>
        </a:solidFill>
        <a:ln w="9525" cap="flat" cmpd="sng" algn="ctr">
          <a:solidFill>
            <a:schemeClr val="bg1">
              <a:lumMod val="75000"/>
            </a:schemeClr>
          </a:solidFill>
          <a:prstDash val="solid"/>
          <a:round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0" tIns="0" rIns="0" bIns="0" numCol="1" spcCol="0" rtlCol="0" fromWordArt="0" anchor="ctr" anchorCtr="0" forceAA="0" compatLnSpc="1">
        <a:prstTxWarp prst="textNoShape">
          <a:avLst/>
        </a:prstTxWarp>
        <a:noAutofit/>
      </a:bodyPr>
      <a:lstStyle>
        <a:defPPr fontAlgn="base">
          <a:lnSpc>
            <a:spcPct val="80000"/>
          </a:lnSpc>
          <a:spcBef>
            <a:spcPct val="20000"/>
          </a:spcBef>
          <a:spcAft>
            <a:spcPct val="0"/>
          </a:spcAft>
          <a:defRPr sz="1700" dirty="0">
            <a:solidFill>
              <a:srgbClr val="00285B"/>
            </a:solidFill>
            <a:latin typeface="나눔바른고딕" panose="020B0603020101020101" pitchFamily="50" charset="-127"/>
            <a:ea typeface="나눔바른고딕" panose="020B0603020101020101" pitchFamily="50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342900" marR="0" indent="-342900" algn="ctr" defTabSz="914400" rtl="0" eaLnBrk="1" fontAlgn="base" latinLnBrk="1" hangingPunct="1">
          <a:lnSpc>
            <a:spcPct val="80000"/>
          </a:lnSpc>
          <a:spcBef>
            <a:spcPct val="20000"/>
          </a:spcBef>
          <a:spcAft>
            <a:spcPct val="0"/>
          </a:spcAft>
          <a:buClrTx/>
          <a:buSzTx/>
          <a:buFont typeface="Times" pitchFamily="18" charset="0"/>
          <a:buNone/>
          <a:tabLst/>
          <a:defRPr kumimoji="1" lang="ko-KR" altLang="en-US" sz="12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HY헤드라인M" pitchFamily="18" charset="-127"/>
            <a:ea typeface="HY헤드라인M" pitchFamily="18" charset="-127"/>
          </a:defRPr>
        </a:defPPr>
      </a:lstStyle>
    </a:lnDef>
  </a:objectDefaults>
  <a:extraClrSchemeLst>
    <a:extraClrScheme>
      <a:clrScheme name="2_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250CA9EF2F0CD7419B7DD6A0E4B1B5AC" ma:contentTypeVersion="10" ma:contentTypeDescription="새 문서를 만듭니다." ma:contentTypeScope="" ma:versionID="d4de0854e7b4ab1706b709a40ab2e718">
  <xsd:schema xmlns:xsd="http://www.w3.org/2001/XMLSchema" xmlns:xs="http://www.w3.org/2001/XMLSchema" xmlns:p="http://schemas.microsoft.com/office/2006/metadata/properties" xmlns:ns2="f65f6206-ddeb-4e1e-adef-95aa61038c36" targetNamespace="http://schemas.microsoft.com/office/2006/metadata/properties" ma:root="true" ma:fieldsID="d1b3bc5b1d0d788228dc564ac90624eb" ns2:_="">
    <xsd:import namespace="f65f6206-ddeb-4e1e-adef-95aa61038c3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lcf76f155ced4ddcb4097134ff3c332f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65f6206-ddeb-4e1e-adef-95aa61038c3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이미지 태그" ma:readOnly="false" ma:fieldId="{5cf76f15-5ced-4ddc-b409-7134ff3c332f}" ma:taxonomyMulti="true" ma:sspId="3ee187ab-9714-4927-8d0f-a9a7d27caa04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4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f65f6206-ddeb-4e1e-adef-95aa61038c36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2799C118-D76A-4162-B396-8FF42660B6A2}">
  <ds:schemaRefs>
    <ds:schemaRef ds:uri="f65f6206-ddeb-4e1e-adef-95aa61038c36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2F1428B4-53DD-48B1-A91C-3B18B3F7CF3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4864AA9-878A-452F-8220-95BA6BF55077}">
  <ds:schemaRefs>
    <ds:schemaRef ds:uri="http://purl.org/dc/terms/"/>
    <ds:schemaRef ds:uri="http://purl.org/dc/elements/1.1/"/>
    <ds:schemaRef ds:uri="http://schemas.microsoft.com/office/2006/documentManagement/types"/>
    <ds:schemaRef ds:uri="f65f6206-ddeb-4e1e-adef-95aa61038c36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396</TotalTime>
  <Words>125</Words>
  <Application>Microsoft Office PowerPoint</Application>
  <PresentationFormat>사용자 지정</PresentationFormat>
  <Paragraphs>33</Paragraphs>
  <Slides>5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</vt:i4>
      </vt:variant>
    </vt:vector>
  </HeadingPairs>
  <TitlesOfParts>
    <vt:vector size="12" baseType="lpstr">
      <vt:lpstr>Montserrat Classic Bold</vt:lpstr>
      <vt:lpstr>굴림</vt:lpstr>
      <vt:lpstr>나눔스퀘어 네오 ExtraBold</vt:lpstr>
      <vt:lpstr>나눔스퀘어 네오 Regular</vt:lpstr>
      <vt:lpstr>맑은 고딕</vt:lpstr>
      <vt:lpstr>Arial</vt:lpstr>
      <vt:lpstr>6_내용 레이아웃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minji.park@vanguardlab.net</dc:creator>
  <cp:lastModifiedBy>서수환 부대표</cp:lastModifiedBy>
  <cp:revision>6</cp:revision>
  <cp:lastPrinted>2024-08-05T08:08:25Z</cp:lastPrinted>
  <dcterms:created xsi:type="dcterms:W3CDTF">2017-12-26T05:52:55Z</dcterms:created>
  <dcterms:modified xsi:type="dcterms:W3CDTF">2024-08-06T09:20:31Z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0x010100250CA9EF2F0CD7419B7DD6A0E4B1B5AC</vt:lpwstr>
  </property>
  <property fmtid="{D5CDD505-2E9C-101B-9397-08002B2CF9AE}" pid="3" name="MediaServiceImageTags">
    <vt:lpwstr/>
  </property>
</Properties>
</file>